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5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1"/>
  </p:sldMasterIdLst>
  <p:notesMasterIdLst>
    <p:notesMasterId r:id="rId65"/>
  </p:notesMasterIdLst>
  <p:sldIdLst>
    <p:sldId id="332" r:id="rId2"/>
    <p:sldId id="356" r:id="rId3"/>
    <p:sldId id="656" r:id="rId4"/>
    <p:sldId id="676" r:id="rId5"/>
    <p:sldId id="652" r:id="rId6"/>
    <p:sldId id="654" r:id="rId7"/>
    <p:sldId id="653" r:id="rId8"/>
    <p:sldId id="674" r:id="rId9"/>
    <p:sldId id="650" r:id="rId10"/>
    <p:sldId id="655" r:id="rId11"/>
    <p:sldId id="266" r:id="rId12"/>
    <p:sldId id="357" r:id="rId13"/>
    <p:sldId id="670" r:id="rId14"/>
    <p:sldId id="363" r:id="rId15"/>
    <p:sldId id="672" r:id="rId16"/>
    <p:sldId id="677" r:id="rId17"/>
    <p:sldId id="360" r:id="rId18"/>
    <p:sldId id="365" r:id="rId19"/>
    <p:sldId id="364" r:id="rId20"/>
    <p:sldId id="678" r:id="rId21"/>
    <p:sldId id="680" r:id="rId22"/>
    <p:sldId id="362" r:id="rId23"/>
    <p:sldId id="367" r:id="rId24"/>
    <p:sldId id="368" r:id="rId25"/>
    <p:sldId id="681" r:id="rId26"/>
    <p:sldId id="369" r:id="rId27"/>
    <p:sldId id="370" r:id="rId28"/>
    <p:sldId id="687" r:id="rId29"/>
    <p:sldId id="383" r:id="rId30"/>
    <p:sldId id="640" r:id="rId31"/>
    <p:sldId id="641" r:id="rId32"/>
    <p:sldId id="685" r:id="rId33"/>
    <p:sldId id="683" r:id="rId34"/>
    <p:sldId id="686" r:id="rId35"/>
    <p:sldId id="644" r:id="rId36"/>
    <p:sldId id="281" r:id="rId37"/>
    <p:sldId id="282" r:id="rId38"/>
    <p:sldId id="646" r:id="rId39"/>
    <p:sldId id="702" r:id="rId40"/>
    <p:sldId id="647" r:id="rId41"/>
    <p:sldId id="648" r:id="rId42"/>
    <p:sldId id="688" r:id="rId43"/>
    <p:sldId id="689" r:id="rId44"/>
    <p:sldId id="691" r:id="rId45"/>
    <p:sldId id="692" r:id="rId46"/>
    <p:sldId id="693" r:id="rId47"/>
    <p:sldId id="690" r:id="rId48"/>
    <p:sldId id="697" r:id="rId49"/>
    <p:sldId id="659" r:id="rId50"/>
    <p:sldId id="288" r:id="rId51"/>
    <p:sldId id="310" r:id="rId52"/>
    <p:sldId id="660" r:id="rId53"/>
    <p:sldId id="623" r:id="rId54"/>
    <p:sldId id="622" r:id="rId55"/>
    <p:sldId id="662" r:id="rId56"/>
    <p:sldId id="300" r:id="rId57"/>
    <p:sldId id="700" r:id="rId58"/>
    <p:sldId id="302" r:id="rId59"/>
    <p:sldId id="303" r:id="rId60"/>
    <p:sldId id="701" r:id="rId61"/>
    <p:sldId id="626" r:id="rId62"/>
    <p:sldId id="675" r:id="rId63"/>
    <p:sldId id="704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29" autoAdjust="0"/>
    <p:restoredTop sz="80720" autoAdjust="0"/>
  </p:normalViewPr>
  <p:slideViewPr>
    <p:cSldViewPr snapToGrid="0" snapToObjects="1">
      <p:cViewPr varScale="1">
        <p:scale>
          <a:sx n="62" d="100"/>
          <a:sy n="62" d="100"/>
        </p:scale>
        <p:origin x="591" y="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12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18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8E9B-9938-FE4B-AE28-1C6AC5DA2731}" type="datetimeFigureOut">
              <a:rPr kumimoji="1" lang="zh-CN" altLang="en-US" smtClean="0"/>
              <a:t>2025/8/20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215D2-4FF9-AF41-91A8-41FD4B9A92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1771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015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There are 3</a:t>
            </a:r>
            <a:r>
              <a:rPr kumimoji="1" lang="en-US" altLang="zh-CN" baseline="0" dirty="0"/>
              <a:t> arguments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097CF-282C-334A-BC20-477956D6325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12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7169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860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3249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215D2-4FF9-AF41-91A8-41FD4B9A9275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309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Horizontal color</a:t>
            </a:r>
            <a:r>
              <a:rPr kumimoji="1" lang="en-US" altLang="zh-CN" baseline="0" dirty="0"/>
              <a:t> band, </a:t>
            </a:r>
          </a:p>
          <a:p>
            <a:r>
              <a:rPr kumimoji="1" lang="en-US" altLang="zh-CN" baseline="0" dirty="0"/>
              <a:t>View of memory space</a:t>
            </a:r>
          </a:p>
          <a:p>
            <a:r>
              <a:rPr kumimoji="1" lang="en-US" altLang="zh-CN" baseline="0" dirty="0"/>
              <a:t>lost and go back on track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097CF-282C-334A-BC20-477956D6325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32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You can see the parameters</a:t>
            </a:r>
            <a:r>
              <a:rPr kumimoji="1" lang="en-US" altLang="zh-CN" baseline="0" dirty="0"/>
              <a:t> using </a:t>
            </a:r>
            <a:r>
              <a:rPr kumimoji="1" lang="en-US" altLang="zh-CN" baseline="0" dirty="0" err="1"/>
              <a:t>xref</a:t>
            </a:r>
            <a:r>
              <a:rPr kumimoji="1" lang="en-US" altLang="zh-CN" baseline="0" dirty="0"/>
              <a:t>,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097CF-282C-334A-BC20-477956D6325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76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You can see the parameters</a:t>
            </a:r>
            <a:r>
              <a:rPr kumimoji="1" lang="en-US" altLang="zh-CN" baseline="0" dirty="0"/>
              <a:t> using </a:t>
            </a:r>
            <a:r>
              <a:rPr kumimoji="1" lang="en-US" altLang="zh-CN" baseline="0" dirty="0" err="1"/>
              <a:t>xref</a:t>
            </a:r>
            <a:r>
              <a:rPr kumimoji="1" lang="en-US" altLang="zh-CN" baseline="0" dirty="0"/>
              <a:t>,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097CF-282C-334A-BC20-477956D6325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85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You can see the parameters</a:t>
            </a:r>
            <a:r>
              <a:rPr kumimoji="1" lang="en-US" altLang="zh-CN" baseline="0" dirty="0"/>
              <a:t> using </a:t>
            </a:r>
            <a:r>
              <a:rPr kumimoji="1" lang="en-US" altLang="zh-CN" baseline="0" dirty="0" err="1"/>
              <a:t>xref</a:t>
            </a:r>
            <a:r>
              <a:rPr kumimoji="1" lang="en-US" altLang="zh-CN" baseline="0" dirty="0"/>
              <a:t>,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097CF-282C-334A-BC20-477956D6325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27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You can see the parameters</a:t>
            </a:r>
            <a:r>
              <a:rPr kumimoji="1" lang="en-US" altLang="zh-CN" baseline="0" dirty="0"/>
              <a:t> using </a:t>
            </a:r>
            <a:r>
              <a:rPr kumimoji="1" lang="en-US" altLang="zh-CN" baseline="0" dirty="0" err="1"/>
              <a:t>xref</a:t>
            </a:r>
            <a:r>
              <a:rPr kumimoji="1" lang="en-US" altLang="zh-CN" baseline="0" dirty="0"/>
              <a:t>,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097CF-282C-334A-BC20-477956D6325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49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00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C764DE79-268F-4C1A-8933-263129D2AF90}" type="datetimeFigureOut">
              <a:rPr lang="en-US" smtClean="0"/>
              <a:pPr/>
              <a:t>8/20/2025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679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075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85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362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1_标题幻灯片">
    <p:bg>
      <p:bgPr>
        <a:gradFill rotWithShape="0">
          <a:gsLst>
            <a:gs pos="0">
              <a:schemeClr val="bg1"/>
            </a:gs>
            <a:gs pos="100000">
              <a:srgbClr val="3366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1" name="Picture 135" descr="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8717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23" name="Rectangle 127"/>
          <p:cNvSpPr>
            <a:spLocks noChangeArrowheads="1"/>
          </p:cNvSpPr>
          <p:nvPr userDrawn="1"/>
        </p:nvSpPr>
        <p:spPr bwMode="gray">
          <a:xfrm>
            <a:off x="0" y="1"/>
            <a:ext cx="12192000" cy="1628775"/>
          </a:xfrm>
          <a:prstGeom prst="rect">
            <a:avLst/>
          </a:prstGeom>
          <a:gradFill rotWithShape="1">
            <a:gsLst>
              <a:gs pos="0">
                <a:srgbClr val="3366FF">
                  <a:alpha val="30000"/>
                </a:srgbClr>
              </a:gs>
              <a:gs pos="100000">
                <a:schemeClr val="bg1">
                  <a:alpha val="78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grpSp>
        <p:nvGrpSpPr>
          <p:cNvPr id="4111" name="Group 15"/>
          <p:cNvGrpSpPr>
            <a:grpSpLocks/>
          </p:cNvGrpSpPr>
          <p:nvPr/>
        </p:nvGrpSpPr>
        <p:grpSpPr bwMode="auto">
          <a:xfrm>
            <a:off x="0" y="1773238"/>
            <a:ext cx="12192000" cy="4895850"/>
            <a:chOff x="664" y="1951"/>
            <a:chExt cx="4308" cy="2120"/>
          </a:xfrm>
        </p:grpSpPr>
        <p:sp>
          <p:nvSpPr>
            <p:cNvPr id="4112" name="Freeform 16"/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116 w 1692"/>
                <a:gd name="T1" fmla="*/ 258 h 2586"/>
                <a:gd name="T2" fmla="*/ 320 w 1692"/>
                <a:gd name="T3" fmla="*/ 210 h 2586"/>
                <a:gd name="T4" fmla="*/ 434 w 1692"/>
                <a:gd name="T5" fmla="*/ 240 h 2586"/>
                <a:gd name="T6" fmla="*/ 416 w 1692"/>
                <a:gd name="T7" fmla="*/ 444 h 2586"/>
                <a:gd name="T8" fmla="*/ 272 w 1692"/>
                <a:gd name="T9" fmla="*/ 582 h 2586"/>
                <a:gd name="T10" fmla="*/ 218 w 1692"/>
                <a:gd name="T11" fmla="*/ 714 h 2586"/>
                <a:gd name="T12" fmla="*/ 284 w 1692"/>
                <a:gd name="T13" fmla="*/ 964 h 2586"/>
                <a:gd name="T14" fmla="*/ 316 w 1692"/>
                <a:gd name="T15" fmla="*/ 960 h 2586"/>
                <a:gd name="T16" fmla="*/ 328 w 1692"/>
                <a:gd name="T17" fmla="*/ 906 h 2586"/>
                <a:gd name="T18" fmla="*/ 478 w 1692"/>
                <a:gd name="T19" fmla="*/ 1154 h 2586"/>
                <a:gd name="T20" fmla="*/ 650 w 1692"/>
                <a:gd name="T21" fmla="*/ 1200 h 2586"/>
                <a:gd name="T22" fmla="*/ 794 w 1692"/>
                <a:gd name="T23" fmla="*/ 1350 h 2586"/>
                <a:gd name="T24" fmla="*/ 854 w 1692"/>
                <a:gd name="T25" fmla="*/ 1422 h 2586"/>
                <a:gd name="T26" fmla="*/ 770 w 1692"/>
                <a:gd name="T27" fmla="*/ 1608 h 2586"/>
                <a:gd name="T28" fmla="*/ 916 w 1692"/>
                <a:gd name="T29" fmla="*/ 1782 h 2586"/>
                <a:gd name="T30" fmla="*/ 1034 w 1692"/>
                <a:gd name="T31" fmla="*/ 2022 h 2586"/>
                <a:gd name="T32" fmla="*/ 1094 w 1692"/>
                <a:gd name="T33" fmla="*/ 2310 h 2586"/>
                <a:gd name="T34" fmla="*/ 1194 w 1692"/>
                <a:gd name="T35" fmla="*/ 2540 h 2586"/>
                <a:gd name="T36" fmla="*/ 1280 w 1692"/>
                <a:gd name="T37" fmla="*/ 2520 h 2586"/>
                <a:gd name="T38" fmla="*/ 1244 w 1692"/>
                <a:gd name="T39" fmla="*/ 2394 h 2586"/>
                <a:gd name="T40" fmla="*/ 1288 w 1692"/>
                <a:gd name="T41" fmla="*/ 2306 h 2586"/>
                <a:gd name="T42" fmla="*/ 1368 w 1692"/>
                <a:gd name="T43" fmla="*/ 2228 h 2586"/>
                <a:gd name="T44" fmla="*/ 1448 w 1692"/>
                <a:gd name="T45" fmla="*/ 2076 h 2586"/>
                <a:gd name="T46" fmla="*/ 1568 w 1692"/>
                <a:gd name="T47" fmla="*/ 1950 h 2586"/>
                <a:gd name="T48" fmla="*/ 1622 w 1692"/>
                <a:gd name="T49" fmla="*/ 1746 h 2586"/>
                <a:gd name="T50" fmla="*/ 1552 w 1692"/>
                <a:gd name="T51" fmla="*/ 1538 h 2586"/>
                <a:gd name="T52" fmla="*/ 1376 w 1692"/>
                <a:gd name="T53" fmla="*/ 1410 h 2586"/>
                <a:gd name="T54" fmla="*/ 1104 w 1692"/>
                <a:gd name="T55" fmla="*/ 1280 h 2586"/>
                <a:gd name="T56" fmla="*/ 974 w 1692"/>
                <a:gd name="T57" fmla="*/ 1260 h 2586"/>
                <a:gd name="T58" fmla="*/ 904 w 1692"/>
                <a:gd name="T59" fmla="*/ 1268 h 2586"/>
                <a:gd name="T60" fmla="*/ 794 w 1692"/>
                <a:gd name="T61" fmla="*/ 1308 h 2586"/>
                <a:gd name="T62" fmla="*/ 758 w 1692"/>
                <a:gd name="T63" fmla="*/ 1174 h 2586"/>
                <a:gd name="T64" fmla="*/ 736 w 1692"/>
                <a:gd name="T65" fmla="*/ 1062 h 2586"/>
                <a:gd name="T66" fmla="*/ 632 w 1692"/>
                <a:gd name="T67" fmla="*/ 1104 h 2586"/>
                <a:gd name="T68" fmla="*/ 568 w 1692"/>
                <a:gd name="T69" fmla="*/ 950 h 2586"/>
                <a:gd name="T70" fmla="*/ 740 w 1692"/>
                <a:gd name="T71" fmla="*/ 912 h 2586"/>
                <a:gd name="T72" fmla="*/ 842 w 1692"/>
                <a:gd name="T73" fmla="*/ 906 h 2586"/>
                <a:gd name="T74" fmla="*/ 896 w 1692"/>
                <a:gd name="T75" fmla="*/ 900 h 2586"/>
                <a:gd name="T76" fmla="*/ 1058 w 1692"/>
                <a:gd name="T77" fmla="*/ 750 h 2586"/>
                <a:gd name="T78" fmla="*/ 1184 w 1692"/>
                <a:gd name="T79" fmla="*/ 678 h 2586"/>
                <a:gd name="T80" fmla="*/ 1278 w 1692"/>
                <a:gd name="T81" fmla="*/ 636 h 2586"/>
                <a:gd name="T82" fmla="*/ 1340 w 1692"/>
                <a:gd name="T83" fmla="*/ 538 h 2586"/>
                <a:gd name="T84" fmla="*/ 1288 w 1692"/>
                <a:gd name="T85" fmla="*/ 512 h 2586"/>
                <a:gd name="T86" fmla="*/ 1526 w 1692"/>
                <a:gd name="T87" fmla="*/ 456 h 2586"/>
                <a:gd name="T88" fmla="*/ 1406 w 1692"/>
                <a:gd name="T89" fmla="*/ 342 h 2586"/>
                <a:gd name="T90" fmla="*/ 1328 w 1692"/>
                <a:gd name="T91" fmla="*/ 264 h 2586"/>
                <a:gd name="T92" fmla="*/ 1222 w 1692"/>
                <a:gd name="T93" fmla="*/ 364 h 2586"/>
                <a:gd name="T94" fmla="*/ 1110 w 1692"/>
                <a:gd name="T95" fmla="*/ 444 h 2586"/>
                <a:gd name="T96" fmla="*/ 1022 w 1692"/>
                <a:gd name="T97" fmla="*/ 304 h 2586"/>
                <a:gd name="T98" fmla="*/ 1212 w 1692"/>
                <a:gd name="T99" fmla="*/ 240 h 2586"/>
                <a:gd name="T100" fmla="*/ 1266 w 1692"/>
                <a:gd name="T101" fmla="*/ 198 h 2586"/>
                <a:gd name="T102" fmla="*/ 1328 w 1692"/>
                <a:gd name="T103" fmla="*/ 172 h 2586"/>
                <a:gd name="T104" fmla="*/ 1286 w 1692"/>
                <a:gd name="T105" fmla="*/ 144 h 2586"/>
                <a:gd name="T106" fmla="*/ 1262 w 1692"/>
                <a:gd name="T107" fmla="*/ 120 h 2586"/>
                <a:gd name="T108" fmla="*/ 1202 w 1692"/>
                <a:gd name="T109" fmla="*/ 102 h 2586"/>
                <a:gd name="T110" fmla="*/ 1106 w 1692"/>
                <a:gd name="T111" fmla="*/ 136 h 2586"/>
                <a:gd name="T112" fmla="*/ 950 w 1692"/>
                <a:gd name="T113" fmla="*/ 120 h 2586"/>
                <a:gd name="T114" fmla="*/ 550 w 1692"/>
                <a:gd name="T115" fmla="*/ 0 h 2586"/>
                <a:gd name="T116" fmla="*/ 344 w 1692"/>
                <a:gd name="T117" fmla="*/ 32 h 2586"/>
                <a:gd name="T118" fmla="*/ 290 w 1692"/>
                <a:gd name="T119" fmla="*/ 102 h 2586"/>
                <a:gd name="T120" fmla="*/ 128 w 1692"/>
                <a:gd name="T121" fmla="*/ 174 h 2586"/>
                <a:gd name="T122" fmla="*/ 128 w 1692"/>
                <a:gd name="T123" fmla="*/ 216 h 2586"/>
                <a:gd name="T124" fmla="*/ 2 w 1692"/>
                <a:gd name="T125" fmla="*/ 25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3" name="Freeform 17"/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16 w 46"/>
                <a:gd name="T1" fmla="*/ 4 h 38"/>
                <a:gd name="T2" fmla="*/ 0 w 46"/>
                <a:gd name="T3" fmla="*/ 22 h 38"/>
                <a:gd name="T4" fmla="*/ 22 w 46"/>
                <a:gd name="T5" fmla="*/ 38 h 38"/>
                <a:gd name="T6" fmla="*/ 46 w 46"/>
                <a:gd name="T7" fmla="*/ 26 h 38"/>
                <a:gd name="T8" fmla="*/ 30 w 46"/>
                <a:gd name="T9" fmla="*/ 0 h 38"/>
                <a:gd name="T10" fmla="*/ 16 w 46"/>
                <a:gd name="T1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4" name="Freeform 18"/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12 w 52"/>
                <a:gd name="T1" fmla="*/ 0 h 44"/>
                <a:gd name="T2" fmla="*/ 26 w 52"/>
                <a:gd name="T3" fmla="*/ 44 h 44"/>
                <a:gd name="T4" fmla="*/ 42 w 52"/>
                <a:gd name="T5" fmla="*/ 42 h 44"/>
                <a:gd name="T6" fmla="*/ 38 w 52"/>
                <a:gd name="T7" fmla="*/ 16 h 44"/>
                <a:gd name="T8" fmla="*/ 26 w 52"/>
                <a:gd name="T9" fmla="*/ 2 h 44"/>
                <a:gd name="T10" fmla="*/ 12 w 5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97 w 131"/>
                <a:gd name="T1" fmla="*/ 0 h 98"/>
                <a:gd name="T2" fmla="*/ 79 w 131"/>
                <a:gd name="T3" fmla="*/ 8 h 98"/>
                <a:gd name="T4" fmla="*/ 53 w 131"/>
                <a:gd name="T5" fmla="*/ 24 h 98"/>
                <a:gd name="T6" fmla="*/ 39 w 131"/>
                <a:gd name="T7" fmla="*/ 40 h 98"/>
                <a:gd name="T8" fmla="*/ 21 w 131"/>
                <a:gd name="T9" fmla="*/ 52 h 98"/>
                <a:gd name="T10" fmla="*/ 63 w 131"/>
                <a:gd name="T11" fmla="*/ 82 h 98"/>
                <a:gd name="T12" fmla="*/ 79 w 131"/>
                <a:gd name="T13" fmla="*/ 94 h 98"/>
                <a:gd name="T14" fmla="*/ 85 w 131"/>
                <a:gd name="T15" fmla="*/ 92 h 98"/>
                <a:gd name="T16" fmla="*/ 89 w 131"/>
                <a:gd name="T17" fmla="*/ 86 h 98"/>
                <a:gd name="T18" fmla="*/ 97 w 131"/>
                <a:gd name="T19" fmla="*/ 98 h 98"/>
                <a:gd name="T20" fmla="*/ 123 w 131"/>
                <a:gd name="T21" fmla="*/ 86 h 98"/>
                <a:gd name="T22" fmla="*/ 129 w 131"/>
                <a:gd name="T23" fmla="*/ 74 h 98"/>
                <a:gd name="T24" fmla="*/ 101 w 131"/>
                <a:gd name="T25" fmla="*/ 40 h 98"/>
                <a:gd name="T26" fmla="*/ 115 w 131"/>
                <a:gd name="T27" fmla="*/ 24 h 98"/>
                <a:gd name="T28" fmla="*/ 111 w 131"/>
                <a:gd name="T29" fmla="*/ 4 h 98"/>
                <a:gd name="T30" fmla="*/ 97 w 131"/>
                <a:gd name="T3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6" name="Freeform 20"/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47 w 212"/>
                <a:gd name="T1" fmla="*/ 12 h 112"/>
                <a:gd name="T2" fmla="*/ 17 w 212"/>
                <a:gd name="T3" fmla="*/ 12 h 112"/>
                <a:gd name="T4" fmla="*/ 5 w 212"/>
                <a:gd name="T5" fmla="*/ 16 h 112"/>
                <a:gd name="T6" fmla="*/ 25 w 212"/>
                <a:gd name="T7" fmla="*/ 52 h 112"/>
                <a:gd name="T8" fmla="*/ 51 w 212"/>
                <a:gd name="T9" fmla="*/ 44 h 112"/>
                <a:gd name="T10" fmla="*/ 93 w 212"/>
                <a:gd name="T11" fmla="*/ 54 h 112"/>
                <a:gd name="T12" fmla="*/ 111 w 212"/>
                <a:gd name="T13" fmla="*/ 60 h 112"/>
                <a:gd name="T14" fmla="*/ 133 w 212"/>
                <a:gd name="T15" fmla="*/ 88 h 112"/>
                <a:gd name="T16" fmla="*/ 141 w 212"/>
                <a:gd name="T17" fmla="*/ 112 h 112"/>
                <a:gd name="T18" fmla="*/ 157 w 212"/>
                <a:gd name="T19" fmla="*/ 100 h 112"/>
                <a:gd name="T20" fmla="*/ 169 w 212"/>
                <a:gd name="T21" fmla="*/ 96 h 112"/>
                <a:gd name="T22" fmla="*/ 187 w 212"/>
                <a:gd name="T23" fmla="*/ 102 h 112"/>
                <a:gd name="T24" fmla="*/ 195 w 212"/>
                <a:gd name="T25" fmla="*/ 80 h 112"/>
                <a:gd name="T26" fmla="*/ 153 w 212"/>
                <a:gd name="T27" fmla="*/ 54 h 112"/>
                <a:gd name="T28" fmla="*/ 105 w 212"/>
                <a:gd name="T29" fmla="*/ 20 h 112"/>
                <a:gd name="T30" fmla="*/ 53 w 212"/>
                <a:gd name="T31" fmla="*/ 26 h 112"/>
                <a:gd name="T32" fmla="*/ 47 w 212"/>
                <a:gd name="T33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7" name="Freeform 21"/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57 w 133"/>
                <a:gd name="T1" fmla="*/ 0 h 54"/>
                <a:gd name="T2" fmla="*/ 43 w 133"/>
                <a:gd name="T3" fmla="*/ 6 h 54"/>
                <a:gd name="T4" fmla="*/ 31 w 133"/>
                <a:gd name="T5" fmla="*/ 30 h 54"/>
                <a:gd name="T6" fmla="*/ 15 w 133"/>
                <a:gd name="T7" fmla="*/ 34 h 54"/>
                <a:gd name="T8" fmla="*/ 3 w 133"/>
                <a:gd name="T9" fmla="*/ 42 h 54"/>
                <a:gd name="T10" fmla="*/ 13 w 133"/>
                <a:gd name="T11" fmla="*/ 54 h 54"/>
                <a:gd name="T12" fmla="*/ 133 w 133"/>
                <a:gd name="T13" fmla="*/ 34 h 54"/>
                <a:gd name="T14" fmla="*/ 123 w 133"/>
                <a:gd name="T15" fmla="*/ 16 h 54"/>
                <a:gd name="T16" fmla="*/ 105 w 133"/>
                <a:gd name="T17" fmla="*/ 8 h 54"/>
                <a:gd name="T18" fmla="*/ 101 w 133"/>
                <a:gd name="T19" fmla="*/ 24 h 54"/>
                <a:gd name="T20" fmla="*/ 89 w 133"/>
                <a:gd name="T21" fmla="*/ 18 h 54"/>
                <a:gd name="T22" fmla="*/ 67 w 133"/>
                <a:gd name="T23" fmla="*/ 14 h 54"/>
                <a:gd name="T24" fmla="*/ 57 w 133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8" name="Freeform 22"/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14 w 16"/>
                <a:gd name="T1" fmla="*/ 0 h 34"/>
                <a:gd name="T2" fmla="*/ 0 w 16"/>
                <a:gd name="T3" fmla="*/ 14 h 34"/>
                <a:gd name="T4" fmla="*/ 16 w 16"/>
                <a:gd name="T5" fmla="*/ 34 h 34"/>
                <a:gd name="T6" fmla="*/ 12 w 16"/>
                <a:gd name="T7" fmla="*/ 18 h 34"/>
                <a:gd name="T8" fmla="*/ 16 w 16"/>
                <a:gd name="T9" fmla="*/ 6 h 34"/>
                <a:gd name="T10" fmla="*/ 14 w 16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0" name="Freeform 24"/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64 w 240"/>
                <a:gd name="T1" fmla="*/ 1 h 117"/>
                <a:gd name="T2" fmla="*/ 24 w 240"/>
                <a:gd name="T3" fmla="*/ 31 h 117"/>
                <a:gd name="T4" fmla="*/ 6 w 240"/>
                <a:gd name="T5" fmla="*/ 37 h 117"/>
                <a:gd name="T6" fmla="*/ 0 w 240"/>
                <a:gd name="T7" fmla="*/ 39 h 117"/>
                <a:gd name="T8" fmla="*/ 26 w 240"/>
                <a:gd name="T9" fmla="*/ 59 h 117"/>
                <a:gd name="T10" fmla="*/ 38 w 240"/>
                <a:gd name="T11" fmla="*/ 63 h 117"/>
                <a:gd name="T12" fmla="*/ 68 w 240"/>
                <a:gd name="T13" fmla="*/ 47 h 117"/>
                <a:gd name="T14" fmla="*/ 80 w 240"/>
                <a:gd name="T15" fmla="*/ 43 h 117"/>
                <a:gd name="T16" fmla="*/ 82 w 240"/>
                <a:gd name="T17" fmla="*/ 55 h 117"/>
                <a:gd name="T18" fmla="*/ 64 w 240"/>
                <a:gd name="T19" fmla="*/ 61 h 117"/>
                <a:gd name="T20" fmla="*/ 72 w 240"/>
                <a:gd name="T21" fmla="*/ 73 h 117"/>
                <a:gd name="T22" fmla="*/ 40 w 240"/>
                <a:gd name="T23" fmla="*/ 87 h 117"/>
                <a:gd name="T24" fmla="*/ 70 w 240"/>
                <a:gd name="T25" fmla="*/ 109 h 117"/>
                <a:gd name="T26" fmla="*/ 82 w 240"/>
                <a:gd name="T27" fmla="*/ 113 h 117"/>
                <a:gd name="T28" fmla="*/ 118 w 240"/>
                <a:gd name="T29" fmla="*/ 103 h 117"/>
                <a:gd name="T30" fmla="*/ 150 w 240"/>
                <a:gd name="T31" fmla="*/ 105 h 117"/>
                <a:gd name="T32" fmla="*/ 168 w 240"/>
                <a:gd name="T33" fmla="*/ 117 h 117"/>
                <a:gd name="T34" fmla="*/ 204 w 240"/>
                <a:gd name="T35" fmla="*/ 109 h 117"/>
                <a:gd name="T36" fmla="*/ 224 w 240"/>
                <a:gd name="T37" fmla="*/ 103 h 117"/>
                <a:gd name="T38" fmla="*/ 222 w 240"/>
                <a:gd name="T39" fmla="*/ 77 h 117"/>
                <a:gd name="T40" fmla="*/ 234 w 240"/>
                <a:gd name="T41" fmla="*/ 69 h 117"/>
                <a:gd name="T42" fmla="*/ 238 w 240"/>
                <a:gd name="T43" fmla="*/ 47 h 117"/>
                <a:gd name="T44" fmla="*/ 210 w 240"/>
                <a:gd name="T45" fmla="*/ 57 h 117"/>
                <a:gd name="T46" fmla="*/ 200 w 240"/>
                <a:gd name="T47" fmla="*/ 43 h 117"/>
                <a:gd name="T48" fmla="*/ 172 w 240"/>
                <a:gd name="T49" fmla="*/ 45 h 117"/>
                <a:gd name="T50" fmla="*/ 134 w 240"/>
                <a:gd name="T51" fmla="*/ 9 h 117"/>
                <a:gd name="T52" fmla="*/ 94 w 240"/>
                <a:gd name="T53" fmla="*/ 11 h 117"/>
                <a:gd name="T54" fmla="*/ 82 w 240"/>
                <a:gd name="T55" fmla="*/ 1 h 117"/>
                <a:gd name="T56" fmla="*/ 64 w 240"/>
                <a:gd name="T57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1" name="Freeform 25"/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97 w 194"/>
                <a:gd name="T1" fmla="*/ 10 h 80"/>
                <a:gd name="T2" fmla="*/ 13 w 194"/>
                <a:gd name="T3" fmla="*/ 24 h 80"/>
                <a:gd name="T4" fmla="*/ 9 w 194"/>
                <a:gd name="T5" fmla="*/ 34 h 80"/>
                <a:gd name="T6" fmla="*/ 57 w 194"/>
                <a:gd name="T7" fmla="*/ 52 h 80"/>
                <a:gd name="T8" fmla="*/ 135 w 194"/>
                <a:gd name="T9" fmla="*/ 74 h 80"/>
                <a:gd name="T10" fmla="*/ 175 w 194"/>
                <a:gd name="T11" fmla="*/ 68 h 80"/>
                <a:gd name="T12" fmla="*/ 187 w 194"/>
                <a:gd name="T13" fmla="*/ 64 h 80"/>
                <a:gd name="T14" fmla="*/ 175 w 194"/>
                <a:gd name="T15" fmla="*/ 44 h 80"/>
                <a:gd name="T16" fmla="*/ 163 w 194"/>
                <a:gd name="T17" fmla="*/ 36 h 80"/>
                <a:gd name="T18" fmla="*/ 129 w 194"/>
                <a:gd name="T19" fmla="*/ 26 h 80"/>
                <a:gd name="T20" fmla="*/ 97 w 194"/>
                <a:gd name="T2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2" name="Freeform 26"/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67 w 310"/>
                <a:gd name="T1" fmla="*/ 9 h 254"/>
                <a:gd name="T2" fmla="*/ 51 w 310"/>
                <a:gd name="T3" fmla="*/ 23 h 254"/>
                <a:gd name="T4" fmla="*/ 21 w 310"/>
                <a:gd name="T5" fmla="*/ 39 h 254"/>
                <a:gd name="T6" fmla="*/ 53 w 310"/>
                <a:gd name="T7" fmla="*/ 77 h 254"/>
                <a:gd name="T8" fmla="*/ 79 w 310"/>
                <a:gd name="T9" fmla="*/ 85 h 254"/>
                <a:gd name="T10" fmla="*/ 103 w 310"/>
                <a:gd name="T11" fmla="*/ 99 h 254"/>
                <a:gd name="T12" fmla="*/ 127 w 310"/>
                <a:gd name="T13" fmla="*/ 85 h 254"/>
                <a:gd name="T14" fmla="*/ 143 w 310"/>
                <a:gd name="T15" fmla="*/ 101 h 254"/>
                <a:gd name="T16" fmla="*/ 149 w 310"/>
                <a:gd name="T17" fmla="*/ 127 h 254"/>
                <a:gd name="T18" fmla="*/ 115 w 310"/>
                <a:gd name="T19" fmla="*/ 151 h 254"/>
                <a:gd name="T20" fmla="*/ 89 w 310"/>
                <a:gd name="T21" fmla="*/ 173 h 254"/>
                <a:gd name="T22" fmla="*/ 69 w 310"/>
                <a:gd name="T23" fmla="*/ 169 h 254"/>
                <a:gd name="T24" fmla="*/ 57 w 310"/>
                <a:gd name="T25" fmla="*/ 165 h 254"/>
                <a:gd name="T26" fmla="*/ 43 w 310"/>
                <a:gd name="T27" fmla="*/ 187 h 254"/>
                <a:gd name="T28" fmla="*/ 39 w 310"/>
                <a:gd name="T29" fmla="*/ 199 h 254"/>
                <a:gd name="T30" fmla="*/ 73 w 310"/>
                <a:gd name="T31" fmla="*/ 205 h 254"/>
                <a:gd name="T32" fmla="*/ 95 w 310"/>
                <a:gd name="T33" fmla="*/ 203 h 254"/>
                <a:gd name="T34" fmla="*/ 115 w 310"/>
                <a:gd name="T35" fmla="*/ 231 h 254"/>
                <a:gd name="T36" fmla="*/ 127 w 310"/>
                <a:gd name="T37" fmla="*/ 235 h 254"/>
                <a:gd name="T38" fmla="*/ 139 w 310"/>
                <a:gd name="T39" fmla="*/ 239 h 254"/>
                <a:gd name="T40" fmla="*/ 155 w 310"/>
                <a:gd name="T41" fmla="*/ 251 h 254"/>
                <a:gd name="T42" fmla="*/ 181 w 310"/>
                <a:gd name="T43" fmla="*/ 237 h 254"/>
                <a:gd name="T44" fmla="*/ 203 w 310"/>
                <a:gd name="T45" fmla="*/ 235 h 254"/>
                <a:gd name="T46" fmla="*/ 229 w 310"/>
                <a:gd name="T47" fmla="*/ 213 h 254"/>
                <a:gd name="T48" fmla="*/ 225 w 310"/>
                <a:gd name="T49" fmla="*/ 185 h 254"/>
                <a:gd name="T50" fmla="*/ 217 w 310"/>
                <a:gd name="T51" fmla="*/ 173 h 254"/>
                <a:gd name="T52" fmla="*/ 233 w 310"/>
                <a:gd name="T53" fmla="*/ 167 h 254"/>
                <a:gd name="T54" fmla="*/ 245 w 310"/>
                <a:gd name="T55" fmla="*/ 183 h 254"/>
                <a:gd name="T56" fmla="*/ 247 w 310"/>
                <a:gd name="T57" fmla="*/ 197 h 254"/>
                <a:gd name="T58" fmla="*/ 261 w 310"/>
                <a:gd name="T59" fmla="*/ 193 h 254"/>
                <a:gd name="T60" fmla="*/ 303 w 310"/>
                <a:gd name="T61" fmla="*/ 169 h 254"/>
                <a:gd name="T62" fmla="*/ 293 w 310"/>
                <a:gd name="T63" fmla="*/ 147 h 254"/>
                <a:gd name="T64" fmla="*/ 259 w 310"/>
                <a:gd name="T65" fmla="*/ 123 h 254"/>
                <a:gd name="T66" fmla="*/ 265 w 310"/>
                <a:gd name="T67" fmla="*/ 107 h 254"/>
                <a:gd name="T68" fmla="*/ 277 w 310"/>
                <a:gd name="T69" fmla="*/ 103 h 254"/>
                <a:gd name="T70" fmla="*/ 253 w 310"/>
                <a:gd name="T71" fmla="*/ 63 h 254"/>
                <a:gd name="T72" fmla="*/ 233 w 310"/>
                <a:gd name="T73" fmla="*/ 59 h 254"/>
                <a:gd name="T74" fmla="*/ 221 w 310"/>
                <a:gd name="T75" fmla="*/ 55 h 254"/>
                <a:gd name="T76" fmla="*/ 201 w 310"/>
                <a:gd name="T77" fmla="*/ 33 h 254"/>
                <a:gd name="T78" fmla="*/ 155 w 310"/>
                <a:gd name="T79" fmla="*/ 45 h 254"/>
                <a:gd name="T80" fmla="*/ 167 w 310"/>
                <a:gd name="T81" fmla="*/ 25 h 254"/>
                <a:gd name="T82" fmla="*/ 139 w 310"/>
                <a:gd name="T83" fmla="*/ 17 h 254"/>
                <a:gd name="T84" fmla="*/ 119 w 310"/>
                <a:gd name="T85" fmla="*/ 19 h 254"/>
                <a:gd name="T86" fmla="*/ 67 w 310"/>
                <a:gd name="T8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3" name="Freeform 27"/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26 w 59"/>
                <a:gd name="T1" fmla="*/ 0 h 50"/>
                <a:gd name="T2" fmla="*/ 0 w 59"/>
                <a:gd name="T3" fmla="*/ 10 h 50"/>
                <a:gd name="T4" fmla="*/ 30 w 59"/>
                <a:gd name="T5" fmla="*/ 40 h 50"/>
                <a:gd name="T6" fmla="*/ 48 w 59"/>
                <a:gd name="T7" fmla="*/ 50 h 50"/>
                <a:gd name="T8" fmla="*/ 58 w 59"/>
                <a:gd name="T9" fmla="*/ 28 h 50"/>
                <a:gd name="T10" fmla="*/ 44 w 59"/>
                <a:gd name="T11" fmla="*/ 8 h 50"/>
                <a:gd name="T12" fmla="*/ 2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4" name="Freeform 28"/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44 w 86"/>
                <a:gd name="T1" fmla="*/ 7 h 57"/>
                <a:gd name="T2" fmla="*/ 24 w 86"/>
                <a:gd name="T3" fmla="*/ 25 h 57"/>
                <a:gd name="T4" fmla="*/ 4 w 86"/>
                <a:gd name="T5" fmla="*/ 27 h 57"/>
                <a:gd name="T6" fmla="*/ 16 w 86"/>
                <a:gd name="T7" fmla="*/ 57 h 57"/>
                <a:gd name="T8" fmla="*/ 74 w 86"/>
                <a:gd name="T9" fmla="*/ 35 h 57"/>
                <a:gd name="T10" fmla="*/ 86 w 86"/>
                <a:gd name="T11" fmla="*/ 17 h 57"/>
                <a:gd name="T12" fmla="*/ 56 w 86"/>
                <a:gd name="T13" fmla="*/ 7 h 57"/>
                <a:gd name="T14" fmla="*/ 44 w 86"/>
                <a:gd name="T15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5" name="Freeform 29"/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40 w 73"/>
                <a:gd name="T1" fmla="*/ 0 h 34"/>
                <a:gd name="T2" fmla="*/ 10 w 73"/>
                <a:gd name="T3" fmla="*/ 16 h 34"/>
                <a:gd name="T4" fmla="*/ 24 w 73"/>
                <a:gd name="T5" fmla="*/ 34 h 34"/>
                <a:gd name="T6" fmla="*/ 52 w 73"/>
                <a:gd name="T7" fmla="*/ 28 h 34"/>
                <a:gd name="T8" fmla="*/ 64 w 73"/>
                <a:gd name="T9" fmla="*/ 20 h 34"/>
                <a:gd name="T10" fmla="*/ 40 w 7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6" name="Freeform 30"/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58 w 85"/>
                <a:gd name="T1" fmla="*/ 10 h 45"/>
                <a:gd name="T2" fmla="*/ 28 w 85"/>
                <a:gd name="T3" fmla="*/ 4 h 45"/>
                <a:gd name="T4" fmla="*/ 0 w 85"/>
                <a:gd name="T5" fmla="*/ 18 h 45"/>
                <a:gd name="T6" fmla="*/ 40 w 85"/>
                <a:gd name="T7" fmla="*/ 32 h 45"/>
                <a:gd name="T8" fmla="*/ 64 w 85"/>
                <a:gd name="T9" fmla="*/ 40 h 45"/>
                <a:gd name="T10" fmla="*/ 84 w 85"/>
                <a:gd name="T11" fmla="*/ 18 h 45"/>
                <a:gd name="T12" fmla="*/ 82 w 85"/>
                <a:gd name="T13" fmla="*/ 6 h 45"/>
                <a:gd name="T14" fmla="*/ 64 w 85"/>
                <a:gd name="T15" fmla="*/ 0 h 45"/>
                <a:gd name="T16" fmla="*/ 58 w 85"/>
                <a:gd name="T1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7" name="Freeform 31"/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16 w 58"/>
                <a:gd name="T1" fmla="*/ 4 h 31"/>
                <a:gd name="T2" fmla="*/ 0 w 58"/>
                <a:gd name="T3" fmla="*/ 18 h 31"/>
                <a:gd name="T4" fmla="*/ 20 w 58"/>
                <a:gd name="T5" fmla="*/ 28 h 31"/>
                <a:gd name="T6" fmla="*/ 28 w 58"/>
                <a:gd name="T7" fmla="*/ 20 h 31"/>
                <a:gd name="T8" fmla="*/ 52 w 58"/>
                <a:gd name="T9" fmla="*/ 12 h 31"/>
                <a:gd name="T10" fmla="*/ 44 w 58"/>
                <a:gd name="T11" fmla="*/ 0 h 31"/>
                <a:gd name="T12" fmla="*/ 16 w 5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8" name="Freeform 32"/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38 w 152"/>
                <a:gd name="T1" fmla="*/ 0 h 102"/>
                <a:gd name="T2" fmla="*/ 14 w 152"/>
                <a:gd name="T3" fmla="*/ 6 h 102"/>
                <a:gd name="T4" fmla="*/ 4 w 152"/>
                <a:gd name="T5" fmla="*/ 38 h 102"/>
                <a:gd name="T6" fmla="*/ 12 w 152"/>
                <a:gd name="T7" fmla="*/ 56 h 102"/>
                <a:gd name="T8" fmla="*/ 0 w 152"/>
                <a:gd name="T9" fmla="*/ 72 h 102"/>
                <a:gd name="T10" fmla="*/ 56 w 152"/>
                <a:gd name="T11" fmla="*/ 86 h 102"/>
                <a:gd name="T12" fmla="*/ 82 w 152"/>
                <a:gd name="T13" fmla="*/ 92 h 102"/>
                <a:gd name="T14" fmla="*/ 152 w 152"/>
                <a:gd name="T15" fmla="*/ 86 h 102"/>
                <a:gd name="T16" fmla="*/ 76 w 152"/>
                <a:gd name="T17" fmla="*/ 70 h 102"/>
                <a:gd name="T18" fmla="*/ 54 w 152"/>
                <a:gd name="T19" fmla="*/ 62 h 102"/>
                <a:gd name="T20" fmla="*/ 44 w 152"/>
                <a:gd name="T21" fmla="*/ 52 h 102"/>
                <a:gd name="T22" fmla="*/ 50 w 152"/>
                <a:gd name="T23" fmla="*/ 34 h 102"/>
                <a:gd name="T24" fmla="*/ 38 w 15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9" name="Freeform 33"/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34 w 34"/>
                <a:gd name="T1" fmla="*/ 0 h 20"/>
                <a:gd name="T2" fmla="*/ 24 w 34"/>
                <a:gd name="T3" fmla="*/ 20 h 20"/>
                <a:gd name="T4" fmla="*/ 4 w 34"/>
                <a:gd name="T5" fmla="*/ 18 h 20"/>
                <a:gd name="T6" fmla="*/ 4 w 34"/>
                <a:gd name="T7" fmla="*/ 6 h 20"/>
                <a:gd name="T8" fmla="*/ 3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0" name="Freeform 34"/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1" name="Freeform 35"/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2" name="Freeform 36"/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3" name="Freeform 37"/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4" name="Freeform 38"/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5" name="Freeform 39"/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6" name="Freeform 40"/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7" name="Freeform 41"/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28 w 929"/>
                <a:gd name="T1" fmla="*/ 56 h 462"/>
                <a:gd name="T2" fmla="*/ 6 w 929"/>
                <a:gd name="T3" fmla="*/ 92 h 462"/>
                <a:gd name="T4" fmla="*/ 36 w 929"/>
                <a:gd name="T5" fmla="*/ 100 h 462"/>
                <a:gd name="T6" fmla="*/ 16 w 929"/>
                <a:gd name="T7" fmla="*/ 116 h 462"/>
                <a:gd name="T8" fmla="*/ 104 w 929"/>
                <a:gd name="T9" fmla="*/ 136 h 462"/>
                <a:gd name="T10" fmla="*/ 142 w 929"/>
                <a:gd name="T11" fmla="*/ 130 h 462"/>
                <a:gd name="T12" fmla="*/ 250 w 929"/>
                <a:gd name="T13" fmla="*/ 78 h 462"/>
                <a:gd name="T14" fmla="*/ 300 w 929"/>
                <a:gd name="T15" fmla="*/ 66 h 462"/>
                <a:gd name="T16" fmla="*/ 324 w 929"/>
                <a:gd name="T17" fmla="*/ 80 h 462"/>
                <a:gd name="T18" fmla="*/ 272 w 929"/>
                <a:gd name="T19" fmla="*/ 88 h 462"/>
                <a:gd name="T20" fmla="*/ 242 w 929"/>
                <a:gd name="T21" fmla="*/ 112 h 462"/>
                <a:gd name="T22" fmla="*/ 254 w 929"/>
                <a:gd name="T23" fmla="*/ 120 h 462"/>
                <a:gd name="T24" fmla="*/ 260 w 929"/>
                <a:gd name="T25" fmla="*/ 158 h 462"/>
                <a:gd name="T26" fmla="*/ 350 w 929"/>
                <a:gd name="T27" fmla="*/ 192 h 462"/>
                <a:gd name="T28" fmla="*/ 336 w 929"/>
                <a:gd name="T29" fmla="*/ 210 h 462"/>
                <a:gd name="T30" fmla="*/ 368 w 929"/>
                <a:gd name="T31" fmla="*/ 246 h 462"/>
                <a:gd name="T32" fmla="*/ 348 w 929"/>
                <a:gd name="T33" fmla="*/ 266 h 462"/>
                <a:gd name="T34" fmla="*/ 324 w 929"/>
                <a:gd name="T35" fmla="*/ 294 h 462"/>
                <a:gd name="T36" fmla="*/ 294 w 929"/>
                <a:gd name="T37" fmla="*/ 324 h 462"/>
                <a:gd name="T38" fmla="*/ 292 w 929"/>
                <a:gd name="T39" fmla="*/ 420 h 462"/>
                <a:gd name="T40" fmla="*/ 332 w 929"/>
                <a:gd name="T41" fmla="*/ 446 h 462"/>
                <a:gd name="T42" fmla="*/ 388 w 929"/>
                <a:gd name="T43" fmla="*/ 448 h 462"/>
                <a:gd name="T44" fmla="*/ 412 w 929"/>
                <a:gd name="T45" fmla="*/ 422 h 462"/>
                <a:gd name="T46" fmla="*/ 506 w 929"/>
                <a:gd name="T47" fmla="*/ 356 h 462"/>
                <a:gd name="T48" fmla="*/ 572 w 929"/>
                <a:gd name="T49" fmla="*/ 334 h 462"/>
                <a:gd name="T50" fmla="*/ 646 w 929"/>
                <a:gd name="T51" fmla="*/ 308 h 462"/>
                <a:gd name="T52" fmla="*/ 720 w 929"/>
                <a:gd name="T53" fmla="*/ 290 h 462"/>
                <a:gd name="T54" fmla="*/ 762 w 929"/>
                <a:gd name="T55" fmla="*/ 260 h 462"/>
                <a:gd name="T56" fmla="*/ 800 w 929"/>
                <a:gd name="T57" fmla="*/ 200 h 462"/>
                <a:gd name="T58" fmla="*/ 802 w 929"/>
                <a:gd name="T59" fmla="*/ 154 h 462"/>
                <a:gd name="T60" fmla="*/ 802 w 929"/>
                <a:gd name="T61" fmla="*/ 124 h 462"/>
                <a:gd name="T62" fmla="*/ 832 w 929"/>
                <a:gd name="T63" fmla="*/ 90 h 462"/>
                <a:gd name="T64" fmla="*/ 876 w 929"/>
                <a:gd name="T65" fmla="*/ 94 h 462"/>
                <a:gd name="T66" fmla="*/ 922 w 929"/>
                <a:gd name="T67" fmla="*/ 52 h 462"/>
                <a:gd name="T68" fmla="*/ 888 w 929"/>
                <a:gd name="T69" fmla="*/ 56 h 462"/>
                <a:gd name="T70" fmla="*/ 848 w 929"/>
                <a:gd name="T71" fmla="*/ 46 h 462"/>
                <a:gd name="T72" fmla="*/ 794 w 929"/>
                <a:gd name="T73" fmla="*/ 22 h 462"/>
                <a:gd name="T74" fmla="*/ 642 w 929"/>
                <a:gd name="T75" fmla="*/ 26 h 462"/>
                <a:gd name="T76" fmla="*/ 584 w 929"/>
                <a:gd name="T77" fmla="*/ 38 h 462"/>
                <a:gd name="T78" fmla="*/ 556 w 929"/>
                <a:gd name="T79" fmla="*/ 38 h 462"/>
                <a:gd name="T80" fmla="*/ 516 w 929"/>
                <a:gd name="T81" fmla="*/ 54 h 462"/>
                <a:gd name="T82" fmla="*/ 478 w 929"/>
                <a:gd name="T83" fmla="*/ 30 h 462"/>
                <a:gd name="T84" fmla="*/ 432 w 929"/>
                <a:gd name="T85" fmla="*/ 40 h 462"/>
                <a:gd name="T86" fmla="*/ 366 w 929"/>
                <a:gd name="T87" fmla="*/ 52 h 462"/>
                <a:gd name="T88" fmla="*/ 410 w 929"/>
                <a:gd name="T89" fmla="*/ 38 h 462"/>
                <a:gd name="T90" fmla="*/ 352 w 929"/>
                <a:gd name="T91" fmla="*/ 8 h 462"/>
                <a:gd name="T92" fmla="*/ 334 w 929"/>
                <a:gd name="T93" fmla="*/ 2 h 462"/>
                <a:gd name="T94" fmla="*/ 314 w 929"/>
                <a:gd name="T95" fmla="*/ 8 h 462"/>
                <a:gd name="T96" fmla="*/ 240 w 929"/>
                <a:gd name="T97" fmla="*/ 16 h 462"/>
                <a:gd name="T98" fmla="*/ 160 w 929"/>
                <a:gd name="T99" fmla="*/ 28 h 462"/>
                <a:gd name="T100" fmla="*/ 108 w 929"/>
                <a:gd name="T101" fmla="*/ 26 h 462"/>
                <a:gd name="T102" fmla="*/ 114 w 929"/>
                <a:gd name="T103" fmla="*/ 68 h 462"/>
                <a:gd name="T104" fmla="*/ 104 w 929"/>
                <a:gd name="T105" fmla="*/ 52 h 462"/>
                <a:gd name="T106" fmla="*/ 60 w 929"/>
                <a:gd name="T107" fmla="*/ 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8" name="Freeform 42"/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9" name="Freeform 43"/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102 w 172"/>
                <a:gd name="T1" fmla="*/ 8 h 72"/>
                <a:gd name="T2" fmla="*/ 66 w 172"/>
                <a:gd name="T3" fmla="*/ 4 h 72"/>
                <a:gd name="T4" fmla="*/ 54 w 172"/>
                <a:gd name="T5" fmla="*/ 0 h 72"/>
                <a:gd name="T6" fmla="*/ 0 w 172"/>
                <a:gd name="T7" fmla="*/ 28 h 72"/>
                <a:gd name="T8" fmla="*/ 28 w 172"/>
                <a:gd name="T9" fmla="*/ 40 h 72"/>
                <a:gd name="T10" fmla="*/ 42 w 172"/>
                <a:gd name="T11" fmla="*/ 60 h 72"/>
                <a:gd name="T12" fmla="*/ 66 w 172"/>
                <a:gd name="T13" fmla="*/ 68 h 72"/>
                <a:gd name="T14" fmla="*/ 78 w 172"/>
                <a:gd name="T15" fmla="*/ 72 h 72"/>
                <a:gd name="T16" fmla="*/ 130 w 172"/>
                <a:gd name="T17" fmla="*/ 60 h 72"/>
                <a:gd name="T18" fmla="*/ 172 w 172"/>
                <a:gd name="T19" fmla="*/ 44 h 72"/>
                <a:gd name="T20" fmla="*/ 148 w 172"/>
                <a:gd name="T21" fmla="*/ 18 h 72"/>
                <a:gd name="T22" fmla="*/ 136 w 172"/>
                <a:gd name="T23" fmla="*/ 4 h 72"/>
                <a:gd name="T24" fmla="*/ 102 w 172"/>
                <a:gd name="T2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0" name="Freeform 44"/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1" name="Freeform 45"/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91 w 206"/>
                <a:gd name="T1" fmla="*/ 7 h 85"/>
                <a:gd name="T2" fmla="*/ 103 w 206"/>
                <a:gd name="T3" fmla="*/ 9 h 85"/>
                <a:gd name="T4" fmla="*/ 109 w 206"/>
                <a:gd name="T5" fmla="*/ 25 h 85"/>
                <a:gd name="T6" fmla="*/ 107 w 206"/>
                <a:gd name="T7" fmla="*/ 33 h 85"/>
                <a:gd name="T8" fmla="*/ 89 w 206"/>
                <a:gd name="T9" fmla="*/ 27 h 85"/>
                <a:gd name="T10" fmla="*/ 77 w 206"/>
                <a:gd name="T11" fmla="*/ 19 h 85"/>
                <a:gd name="T12" fmla="*/ 23 w 206"/>
                <a:gd name="T13" fmla="*/ 27 h 85"/>
                <a:gd name="T14" fmla="*/ 31 w 206"/>
                <a:gd name="T15" fmla="*/ 49 h 85"/>
                <a:gd name="T16" fmla="*/ 55 w 206"/>
                <a:gd name="T17" fmla="*/ 53 h 85"/>
                <a:gd name="T18" fmla="*/ 75 w 206"/>
                <a:gd name="T19" fmla="*/ 73 h 85"/>
                <a:gd name="T20" fmla="*/ 89 w 206"/>
                <a:gd name="T21" fmla="*/ 85 h 85"/>
                <a:gd name="T22" fmla="*/ 109 w 206"/>
                <a:gd name="T23" fmla="*/ 67 h 85"/>
                <a:gd name="T24" fmla="*/ 121 w 206"/>
                <a:gd name="T25" fmla="*/ 59 h 85"/>
                <a:gd name="T26" fmla="*/ 127 w 206"/>
                <a:gd name="T27" fmla="*/ 47 h 85"/>
                <a:gd name="T28" fmla="*/ 167 w 206"/>
                <a:gd name="T29" fmla="*/ 35 h 85"/>
                <a:gd name="T30" fmla="*/ 187 w 206"/>
                <a:gd name="T31" fmla="*/ 31 h 85"/>
                <a:gd name="T32" fmla="*/ 199 w 206"/>
                <a:gd name="T33" fmla="*/ 27 h 85"/>
                <a:gd name="T34" fmla="*/ 191 w 206"/>
                <a:gd name="T3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2" name="Freeform 46"/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36 w 64"/>
                <a:gd name="T1" fmla="*/ 6 h 28"/>
                <a:gd name="T2" fmla="*/ 8 w 64"/>
                <a:gd name="T3" fmla="*/ 4 h 28"/>
                <a:gd name="T4" fmla="*/ 24 w 64"/>
                <a:gd name="T5" fmla="*/ 28 h 28"/>
                <a:gd name="T6" fmla="*/ 54 w 64"/>
                <a:gd name="T7" fmla="*/ 14 h 28"/>
                <a:gd name="T8" fmla="*/ 36 w 64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3" name="Freeform 47"/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24 w 146"/>
                <a:gd name="T1" fmla="*/ 19 h 176"/>
                <a:gd name="T2" fmla="*/ 0 w 146"/>
                <a:gd name="T3" fmla="*/ 25 h 176"/>
                <a:gd name="T4" fmla="*/ 14 w 146"/>
                <a:gd name="T5" fmla="*/ 43 h 176"/>
                <a:gd name="T6" fmla="*/ 34 w 146"/>
                <a:gd name="T7" fmla="*/ 87 h 176"/>
                <a:gd name="T8" fmla="*/ 52 w 146"/>
                <a:gd name="T9" fmla="*/ 91 h 176"/>
                <a:gd name="T10" fmla="*/ 50 w 146"/>
                <a:gd name="T11" fmla="*/ 107 h 176"/>
                <a:gd name="T12" fmla="*/ 28 w 146"/>
                <a:gd name="T13" fmla="*/ 113 h 176"/>
                <a:gd name="T14" fmla="*/ 16 w 146"/>
                <a:gd name="T15" fmla="*/ 131 h 176"/>
                <a:gd name="T16" fmla="*/ 18 w 146"/>
                <a:gd name="T17" fmla="*/ 137 h 176"/>
                <a:gd name="T18" fmla="*/ 30 w 146"/>
                <a:gd name="T19" fmla="*/ 141 h 176"/>
                <a:gd name="T20" fmla="*/ 18 w 146"/>
                <a:gd name="T21" fmla="*/ 169 h 176"/>
                <a:gd name="T22" fmla="*/ 20 w 146"/>
                <a:gd name="T23" fmla="*/ 175 h 176"/>
                <a:gd name="T24" fmla="*/ 34 w 146"/>
                <a:gd name="T25" fmla="*/ 171 h 176"/>
                <a:gd name="T26" fmla="*/ 58 w 146"/>
                <a:gd name="T27" fmla="*/ 169 h 176"/>
                <a:gd name="T28" fmla="*/ 92 w 146"/>
                <a:gd name="T29" fmla="*/ 171 h 176"/>
                <a:gd name="T30" fmla="*/ 110 w 146"/>
                <a:gd name="T31" fmla="*/ 169 h 176"/>
                <a:gd name="T32" fmla="*/ 122 w 146"/>
                <a:gd name="T33" fmla="*/ 165 h 176"/>
                <a:gd name="T34" fmla="*/ 128 w 146"/>
                <a:gd name="T35" fmla="*/ 141 h 176"/>
                <a:gd name="T36" fmla="*/ 146 w 146"/>
                <a:gd name="T37" fmla="*/ 133 h 176"/>
                <a:gd name="T38" fmla="*/ 110 w 146"/>
                <a:gd name="T39" fmla="*/ 109 h 176"/>
                <a:gd name="T40" fmla="*/ 88 w 146"/>
                <a:gd name="T41" fmla="*/ 83 h 176"/>
                <a:gd name="T42" fmla="*/ 82 w 146"/>
                <a:gd name="T43" fmla="*/ 69 h 176"/>
                <a:gd name="T44" fmla="*/ 64 w 146"/>
                <a:gd name="T45" fmla="*/ 61 h 176"/>
                <a:gd name="T46" fmla="*/ 86 w 146"/>
                <a:gd name="T47" fmla="*/ 45 h 176"/>
                <a:gd name="T48" fmla="*/ 64 w 146"/>
                <a:gd name="T49" fmla="*/ 31 h 176"/>
                <a:gd name="T50" fmla="*/ 70 w 146"/>
                <a:gd name="T51" fmla="*/ 13 h 176"/>
                <a:gd name="T52" fmla="*/ 46 w 146"/>
                <a:gd name="T53" fmla="*/ 1 h 176"/>
                <a:gd name="T54" fmla="*/ 30 w 146"/>
                <a:gd name="T55" fmla="*/ 9 h 176"/>
                <a:gd name="T56" fmla="*/ 24 w 146"/>
                <a:gd name="T57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4" name="Freeform 48"/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58 w 92"/>
                <a:gd name="T1" fmla="*/ 6 h 92"/>
                <a:gd name="T2" fmla="*/ 82 w 92"/>
                <a:gd name="T3" fmla="*/ 8 h 92"/>
                <a:gd name="T4" fmla="*/ 92 w 92"/>
                <a:gd name="T5" fmla="*/ 26 h 92"/>
                <a:gd name="T6" fmla="*/ 78 w 92"/>
                <a:gd name="T7" fmla="*/ 48 h 92"/>
                <a:gd name="T8" fmla="*/ 46 w 92"/>
                <a:gd name="T9" fmla="*/ 76 h 92"/>
                <a:gd name="T10" fmla="*/ 18 w 92"/>
                <a:gd name="T11" fmla="*/ 92 h 92"/>
                <a:gd name="T12" fmla="*/ 8 w 92"/>
                <a:gd name="T13" fmla="*/ 72 h 92"/>
                <a:gd name="T14" fmla="*/ 20 w 92"/>
                <a:gd name="T15" fmla="*/ 64 h 92"/>
                <a:gd name="T16" fmla="*/ 14 w 92"/>
                <a:gd name="T17" fmla="*/ 46 h 92"/>
                <a:gd name="T18" fmla="*/ 40 w 92"/>
                <a:gd name="T19" fmla="*/ 28 h 92"/>
                <a:gd name="T20" fmla="*/ 58 w 92"/>
                <a:gd name="T2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5" name="Freeform 49"/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212 w 633"/>
                <a:gd name="T1" fmla="*/ 11 h 660"/>
                <a:gd name="T2" fmla="*/ 176 w 633"/>
                <a:gd name="T3" fmla="*/ 19 h 660"/>
                <a:gd name="T4" fmla="*/ 144 w 633"/>
                <a:gd name="T5" fmla="*/ 51 h 660"/>
                <a:gd name="T6" fmla="*/ 104 w 633"/>
                <a:gd name="T7" fmla="*/ 59 h 660"/>
                <a:gd name="T8" fmla="*/ 84 w 633"/>
                <a:gd name="T9" fmla="*/ 75 h 660"/>
                <a:gd name="T10" fmla="*/ 68 w 633"/>
                <a:gd name="T11" fmla="*/ 115 h 660"/>
                <a:gd name="T12" fmla="*/ 36 w 633"/>
                <a:gd name="T13" fmla="*/ 167 h 660"/>
                <a:gd name="T14" fmla="*/ 0 w 633"/>
                <a:gd name="T15" fmla="*/ 179 h 660"/>
                <a:gd name="T16" fmla="*/ 72 w 633"/>
                <a:gd name="T17" fmla="*/ 323 h 660"/>
                <a:gd name="T18" fmla="*/ 120 w 633"/>
                <a:gd name="T19" fmla="*/ 427 h 660"/>
                <a:gd name="T20" fmla="*/ 144 w 633"/>
                <a:gd name="T21" fmla="*/ 443 h 660"/>
                <a:gd name="T22" fmla="*/ 168 w 633"/>
                <a:gd name="T23" fmla="*/ 451 h 660"/>
                <a:gd name="T24" fmla="*/ 228 w 633"/>
                <a:gd name="T25" fmla="*/ 431 h 660"/>
                <a:gd name="T26" fmla="*/ 252 w 633"/>
                <a:gd name="T27" fmla="*/ 423 h 660"/>
                <a:gd name="T28" fmla="*/ 300 w 633"/>
                <a:gd name="T29" fmla="*/ 451 h 660"/>
                <a:gd name="T30" fmla="*/ 324 w 633"/>
                <a:gd name="T31" fmla="*/ 527 h 660"/>
                <a:gd name="T32" fmla="*/ 336 w 633"/>
                <a:gd name="T33" fmla="*/ 523 h 660"/>
                <a:gd name="T34" fmla="*/ 344 w 633"/>
                <a:gd name="T35" fmla="*/ 511 h 660"/>
                <a:gd name="T36" fmla="*/ 368 w 633"/>
                <a:gd name="T37" fmla="*/ 547 h 660"/>
                <a:gd name="T38" fmla="*/ 404 w 633"/>
                <a:gd name="T39" fmla="*/ 571 h 660"/>
                <a:gd name="T40" fmla="*/ 436 w 633"/>
                <a:gd name="T41" fmla="*/ 603 h 660"/>
                <a:gd name="T42" fmla="*/ 444 w 633"/>
                <a:gd name="T43" fmla="*/ 615 h 660"/>
                <a:gd name="T44" fmla="*/ 456 w 633"/>
                <a:gd name="T45" fmla="*/ 623 h 660"/>
                <a:gd name="T46" fmla="*/ 484 w 633"/>
                <a:gd name="T47" fmla="*/ 655 h 660"/>
                <a:gd name="T48" fmla="*/ 492 w 633"/>
                <a:gd name="T49" fmla="*/ 631 h 660"/>
                <a:gd name="T50" fmla="*/ 540 w 633"/>
                <a:gd name="T51" fmla="*/ 659 h 660"/>
                <a:gd name="T52" fmla="*/ 588 w 633"/>
                <a:gd name="T53" fmla="*/ 655 h 660"/>
                <a:gd name="T54" fmla="*/ 616 w 633"/>
                <a:gd name="T55" fmla="*/ 531 h 660"/>
                <a:gd name="T56" fmla="*/ 632 w 633"/>
                <a:gd name="T57" fmla="*/ 463 h 660"/>
                <a:gd name="T58" fmla="*/ 620 w 633"/>
                <a:gd name="T59" fmla="*/ 367 h 660"/>
                <a:gd name="T60" fmla="*/ 536 w 633"/>
                <a:gd name="T61" fmla="*/ 271 h 660"/>
                <a:gd name="T62" fmla="*/ 528 w 633"/>
                <a:gd name="T63" fmla="*/ 235 h 660"/>
                <a:gd name="T64" fmla="*/ 460 w 633"/>
                <a:gd name="T65" fmla="*/ 179 h 660"/>
                <a:gd name="T66" fmla="*/ 472 w 633"/>
                <a:gd name="T67" fmla="*/ 155 h 660"/>
                <a:gd name="T68" fmla="*/ 456 w 633"/>
                <a:gd name="T69" fmla="*/ 131 h 660"/>
                <a:gd name="T70" fmla="*/ 416 w 633"/>
                <a:gd name="T71" fmla="*/ 79 h 660"/>
                <a:gd name="T72" fmla="*/ 392 w 633"/>
                <a:gd name="T73" fmla="*/ 31 h 660"/>
                <a:gd name="T74" fmla="*/ 388 w 633"/>
                <a:gd name="T75" fmla="*/ 19 h 660"/>
                <a:gd name="T76" fmla="*/ 364 w 633"/>
                <a:gd name="T77" fmla="*/ 151 h 660"/>
                <a:gd name="T78" fmla="*/ 324 w 633"/>
                <a:gd name="T79" fmla="*/ 115 h 660"/>
                <a:gd name="T80" fmla="*/ 292 w 633"/>
                <a:gd name="T81" fmla="*/ 111 h 660"/>
                <a:gd name="T82" fmla="*/ 272 w 633"/>
                <a:gd name="T83" fmla="*/ 87 h 660"/>
                <a:gd name="T84" fmla="*/ 264 w 633"/>
                <a:gd name="T85" fmla="*/ 63 h 660"/>
                <a:gd name="T86" fmla="*/ 276 w 633"/>
                <a:gd name="T87" fmla="*/ 55 h 660"/>
                <a:gd name="T88" fmla="*/ 240 w 633"/>
                <a:gd name="T89" fmla="*/ 19 h 660"/>
                <a:gd name="T90" fmla="*/ 216 w 633"/>
                <a:gd name="T91" fmla="*/ 11 h 660"/>
                <a:gd name="T92" fmla="*/ 204 w 633"/>
                <a:gd name="T93" fmla="*/ 7 h 660"/>
                <a:gd name="T94" fmla="*/ 212 w 633"/>
                <a:gd name="T95" fmla="*/ 1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6" name="Freeform 50"/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algn="ctr" rotWithShape="0">
                      <a:srgbClr val="FEFEFE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7" name="Freeform 51"/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20 w 416"/>
                <a:gd name="T3" fmla="*/ 37 h 282"/>
                <a:gd name="T4" fmla="*/ 28 w 416"/>
                <a:gd name="T5" fmla="*/ 49 h 282"/>
                <a:gd name="T6" fmla="*/ 84 w 416"/>
                <a:gd name="T7" fmla="*/ 89 h 282"/>
                <a:gd name="T8" fmla="*/ 120 w 416"/>
                <a:gd name="T9" fmla="*/ 113 h 282"/>
                <a:gd name="T10" fmla="*/ 132 w 416"/>
                <a:gd name="T11" fmla="*/ 121 h 282"/>
                <a:gd name="T12" fmla="*/ 136 w 416"/>
                <a:gd name="T13" fmla="*/ 169 h 282"/>
                <a:gd name="T14" fmla="*/ 116 w 416"/>
                <a:gd name="T15" fmla="*/ 201 h 282"/>
                <a:gd name="T16" fmla="*/ 136 w 416"/>
                <a:gd name="T17" fmla="*/ 197 h 282"/>
                <a:gd name="T18" fmla="*/ 148 w 416"/>
                <a:gd name="T19" fmla="*/ 189 h 282"/>
                <a:gd name="T20" fmla="*/ 160 w 416"/>
                <a:gd name="T21" fmla="*/ 201 h 282"/>
                <a:gd name="T22" fmla="*/ 184 w 416"/>
                <a:gd name="T23" fmla="*/ 217 h 282"/>
                <a:gd name="T24" fmla="*/ 208 w 416"/>
                <a:gd name="T25" fmla="*/ 233 h 282"/>
                <a:gd name="T26" fmla="*/ 240 w 416"/>
                <a:gd name="T27" fmla="*/ 221 h 282"/>
                <a:gd name="T28" fmla="*/ 248 w 416"/>
                <a:gd name="T29" fmla="*/ 197 h 282"/>
                <a:gd name="T30" fmla="*/ 268 w 416"/>
                <a:gd name="T31" fmla="*/ 201 h 282"/>
                <a:gd name="T32" fmla="*/ 292 w 416"/>
                <a:gd name="T33" fmla="*/ 209 h 282"/>
                <a:gd name="T34" fmla="*/ 340 w 416"/>
                <a:gd name="T35" fmla="*/ 281 h 282"/>
                <a:gd name="T36" fmla="*/ 356 w 416"/>
                <a:gd name="T37" fmla="*/ 277 h 282"/>
                <a:gd name="T38" fmla="*/ 352 w 416"/>
                <a:gd name="T39" fmla="*/ 253 h 282"/>
                <a:gd name="T40" fmla="*/ 316 w 416"/>
                <a:gd name="T41" fmla="*/ 197 h 282"/>
                <a:gd name="T42" fmla="*/ 360 w 416"/>
                <a:gd name="T43" fmla="*/ 173 h 282"/>
                <a:gd name="T44" fmla="*/ 408 w 416"/>
                <a:gd name="T45" fmla="*/ 145 h 282"/>
                <a:gd name="T46" fmla="*/ 409 w 416"/>
                <a:gd name="T47" fmla="*/ 120 h 282"/>
                <a:gd name="T48" fmla="*/ 367 w 416"/>
                <a:gd name="T49" fmla="*/ 138 h 282"/>
                <a:gd name="T50" fmla="*/ 308 w 416"/>
                <a:gd name="T51" fmla="*/ 137 h 282"/>
                <a:gd name="T52" fmla="*/ 264 w 416"/>
                <a:gd name="T53" fmla="*/ 97 h 282"/>
                <a:gd name="T54" fmla="*/ 180 w 416"/>
                <a:gd name="T55" fmla="*/ 61 h 282"/>
                <a:gd name="T56" fmla="*/ 132 w 416"/>
                <a:gd name="T57" fmla="*/ 33 h 282"/>
                <a:gd name="T58" fmla="*/ 92 w 416"/>
                <a:gd name="T59" fmla="*/ 41 h 282"/>
                <a:gd name="T60" fmla="*/ 76 w 416"/>
                <a:gd name="T61" fmla="*/ 57 h 282"/>
                <a:gd name="T62" fmla="*/ 56 w 416"/>
                <a:gd name="T63" fmla="*/ 17 h 282"/>
                <a:gd name="T64" fmla="*/ 0 w 416"/>
                <a:gd name="T65" fmla="*/ 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8" name="Freeform 52"/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32 w 60"/>
                <a:gd name="T1" fmla="*/ 18 h 78"/>
                <a:gd name="T2" fmla="*/ 0 w 60"/>
                <a:gd name="T3" fmla="*/ 18 h 78"/>
                <a:gd name="T4" fmla="*/ 20 w 60"/>
                <a:gd name="T5" fmla="*/ 42 h 78"/>
                <a:gd name="T6" fmla="*/ 28 w 60"/>
                <a:gd name="T7" fmla="*/ 66 h 78"/>
                <a:gd name="T8" fmla="*/ 32 w 60"/>
                <a:gd name="T9" fmla="*/ 78 h 78"/>
                <a:gd name="T10" fmla="*/ 60 w 60"/>
                <a:gd name="T11" fmla="*/ 50 h 78"/>
                <a:gd name="T12" fmla="*/ 32 w 60"/>
                <a:gd name="T1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9" name="Freeform 53"/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47 w 219"/>
                <a:gd name="T1" fmla="*/ 73 h 113"/>
                <a:gd name="T2" fmla="*/ 39 w 219"/>
                <a:gd name="T3" fmla="*/ 61 h 113"/>
                <a:gd name="T4" fmla="*/ 15 w 219"/>
                <a:gd name="T5" fmla="*/ 69 h 113"/>
                <a:gd name="T6" fmla="*/ 39 w 219"/>
                <a:gd name="T7" fmla="*/ 113 h 113"/>
                <a:gd name="T8" fmla="*/ 123 w 219"/>
                <a:gd name="T9" fmla="*/ 89 h 113"/>
                <a:gd name="T10" fmla="*/ 147 w 219"/>
                <a:gd name="T11" fmla="*/ 73 h 113"/>
                <a:gd name="T12" fmla="*/ 171 w 219"/>
                <a:gd name="T13" fmla="*/ 65 h 113"/>
                <a:gd name="T14" fmla="*/ 219 w 219"/>
                <a:gd name="T15" fmla="*/ 19 h 113"/>
                <a:gd name="T16" fmla="*/ 210 w 219"/>
                <a:gd name="T17" fmla="*/ 0 h 113"/>
                <a:gd name="T18" fmla="*/ 179 w 219"/>
                <a:gd name="T19" fmla="*/ 17 h 113"/>
                <a:gd name="T20" fmla="*/ 107 w 219"/>
                <a:gd name="T21" fmla="*/ 41 h 113"/>
                <a:gd name="T22" fmla="*/ 83 w 219"/>
                <a:gd name="T23" fmla="*/ 45 h 113"/>
                <a:gd name="T24" fmla="*/ 59 w 219"/>
                <a:gd name="T25" fmla="*/ 53 h 113"/>
                <a:gd name="T26" fmla="*/ 47 w 219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0" name="Freeform 54"/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12 w 139"/>
                <a:gd name="T1" fmla="*/ 60 h 122"/>
                <a:gd name="T2" fmla="*/ 8 w 139"/>
                <a:gd name="T3" fmla="*/ 84 h 122"/>
                <a:gd name="T4" fmla="*/ 0 w 139"/>
                <a:gd name="T5" fmla="*/ 108 h 122"/>
                <a:gd name="T6" fmla="*/ 36 w 139"/>
                <a:gd name="T7" fmla="*/ 116 h 122"/>
                <a:gd name="T8" fmla="*/ 52 w 139"/>
                <a:gd name="T9" fmla="*/ 96 h 122"/>
                <a:gd name="T10" fmla="*/ 124 w 139"/>
                <a:gd name="T11" fmla="*/ 68 h 122"/>
                <a:gd name="T12" fmla="*/ 136 w 139"/>
                <a:gd name="T13" fmla="*/ 44 h 122"/>
                <a:gd name="T14" fmla="*/ 112 w 139"/>
                <a:gd name="T15" fmla="*/ 28 h 122"/>
                <a:gd name="T16" fmla="*/ 100 w 139"/>
                <a:gd name="T17" fmla="*/ 20 h 122"/>
                <a:gd name="T18" fmla="*/ 64 w 139"/>
                <a:gd name="T19" fmla="*/ 12 h 122"/>
                <a:gd name="T20" fmla="*/ 52 w 139"/>
                <a:gd name="T21" fmla="*/ 36 h 122"/>
                <a:gd name="T22" fmla="*/ 12 w 139"/>
                <a:gd name="T23" fmla="*/ 6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1" name="Freeform 55"/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29 w 49"/>
                <a:gd name="T1" fmla="*/ 0 h 35"/>
                <a:gd name="T2" fmla="*/ 8 w 49"/>
                <a:gd name="T3" fmla="*/ 11 h 35"/>
                <a:gd name="T4" fmla="*/ 24 w 49"/>
                <a:gd name="T5" fmla="*/ 35 h 35"/>
                <a:gd name="T6" fmla="*/ 39 w 49"/>
                <a:gd name="T7" fmla="*/ 26 h 35"/>
                <a:gd name="T8" fmla="*/ 2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2" name="Freeform 56"/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128 w 164"/>
                <a:gd name="T1" fmla="*/ 0 h 268"/>
                <a:gd name="T2" fmla="*/ 104 w 164"/>
                <a:gd name="T3" fmla="*/ 28 h 268"/>
                <a:gd name="T4" fmla="*/ 88 w 164"/>
                <a:gd name="T5" fmla="*/ 64 h 268"/>
                <a:gd name="T6" fmla="*/ 36 w 164"/>
                <a:gd name="T7" fmla="*/ 84 h 268"/>
                <a:gd name="T8" fmla="*/ 28 w 164"/>
                <a:gd name="T9" fmla="*/ 96 h 268"/>
                <a:gd name="T10" fmla="*/ 16 w 164"/>
                <a:gd name="T11" fmla="*/ 100 h 268"/>
                <a:gd name="T12" fmla="*/ 20 w 164"/>
                <a:gd name="T13" fmla="*/ 132 h 268"/>
                <a:gd name="T14" fmla="*/ 28 w 164"/>
                <a:gd name="T15" fmla="*/ 156 h 268"/>
                <a:gd name="T16" fmla="*/ 0 w 164"/>
                <a:gd name="T17" fmla="*/ 200 h 268"/>
                <a:gd name="T18" fmla="*/ 28 w 164"/>
                <a:gd name="T19" fmla="*/ 260 h 268"/>
                <a:gd name="T20" fmla="*/ 52 w 164"/>
                <a:gd name="T21" fmla="*/ 268 h 268"/>
                <a:gd name="T22" fmla="*/ 88 w 164"/>
                <a:gd name="T23" fmla="*/ 216 h 268"/>
                <a:gd name="T24" fmla="*/ 104 w 164"/>
                <a:gd name="T25" fmla="*/ 192 h 268"/>
                <a:gd name="T26" fmla="*/ 128 w 164"/>
                <a:gd name="T27" fmla="*/ 116 h 268"/>
                <a:gd name="T28" fmla="*/ 140 w 164"/>
                <a:gd name="T29" fmla="*/ 76 h 268"/>
                <a:gd name="T30" fmla="*/ 164 w 164"/>
                <a:gd name="T31" fmla="*/ 72 h 268"/>
                <a:gd name="T32" fmla="*/ 128 w 164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3" name="Freeform 57"/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29 w 66"/>
                <a:gd name="T1" fmla="*/ 0 h 81"/>
                <a:gd name="T2" fmla="*/ 25 w 66"/>
                <a:gd name="T3" fmla="*/ 60 h 81"/>
                <a:gd name="T4" fmla="*/ 29 w 66"/>
                <a:gd name="T5" fmla="*/ 76 h 81"/>
                <a:gd name="T6" fmla="*/ 41 w 66"/>
                <a:gd name="T7" fmla="*/ 80 h 81"/>
                <a:gd name="T8" fmla="*/ 57 w 66"/>
                <a:gd name="T9" fmla="*/ 76 h 81"/>
                <a:gd name="T10" fmla="*/ 29 w 6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4" name="Freeform 58"/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96 w 148"/>
                <a:gd name="T1" fmla="*/ 0 h 244"/>
                <a:gd name="T2" fmla="*/ 60 w 148"/>
                <a:gd name="T3" fmla="*/ 84 h 244"/>
                <a:gd name="T4" fmla="*/ 36 w 148"/>
                <a:gd name="T5" fmla="*/ 92 h 244"/>
                <a:gd name="T6" fmla="*/ 12 w 148"/>
                <a:gd name="T7" fmla="*/ 108 h 244"/>
                <a:gd name="T8" fmla="*/ 40 w 148"/>
                <a:gd name="T9" fmla="*/ 188 h 244"/>
                <a:gd name="T10" fmla="*/ 52 w 148"/>
                <a:gd name="T11" fmla="*/ 224 h 244"/>
                <a:gd name="T12" fmla="*/ 60 w 148"/>
                <a:gd name="T13" fmla="*/ 236 h 244"/>
                <a:gd name="T14" fmla="*/ 84 w 148"/>
                <a:gd name="T15" fmla="*/ 244 h 244"/>
                <a:gd name="T16" fmla="*/ 96 w 148"/>
                <a:gd name="T17" fmla="*/ 196 h 244"/>
                <a:gd name="T18" fmla="*/ 124 w 148"/>
                <a:gd name="T19" fmla="*/ 168 h 244"/>
                <a:gd name="T20" fmla="*/ 112 w 148"/>
                <a:gd name="T21" fmla="*/ 68 h 244"/>
                <a:gd name="T22" fmla="*/ 140 w 148"/>
                <a:gd name="T23" fmla="*/ 48 h 244"/>
                <a:gd name="T24" fmla="*/ 112 w 148"/>
                <a:gd name="T25" fmla="*/ 20 h 244"/>
                <a:gd name="T26" fmla="*/ 96 w 148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5" name="Freeform 59"/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48 w 96"/>
                <a:gd name="T1" fmla="*/ 2 h 183"/>
                <a:gd name="T2" fmla="*/ 51 w 96"/>
                <a:gd name="T3" fmla="*/ 35 h 183"/>
                <a:gd name="T4" fmla="*/ 60 w 96"/>
                <a:gd name="T5" fmla="*/ 62 h 183"/>
                <a:gd name="T6" fmla="*/ 62 w 96"/>
                <a:gd name="T7" fmla="*/ 92 h 183"/>
                <a:gd name="T8" fmla="*/ 68 w 96"/>
                <a:gd name="T9" fmla="*/ 105 h 183"/>
                <a:gd name="T10" fmla="*/ 71 w 96"/>
                <a:gd name="T11" fmla="*/ 126 h 183"/>
                <a:gd name="T12" fmla="*/ 57 w 96"/>
                <a:gd name="T13" fmla="*/ 93 h 183"/>
                <a:gd name="T14" fmla="*/ 35 w 96"/>
                <a:gd name="T15" fmla="*/ 78 h 183"/>
                <a:gd name="T16" fmla="*/ 5 w 96"/>
                <a:gd name="T17" fmla="*/ 83 h 183"/>
                <a:gd name="T18" fmla="*/ 8 w 96"/>
                <a:gd name="T19" fmla="*/ 102 h 183"/>
                <a:gd name="T20" fmla="*/ 41 w 96"/>
                <a:gd name="T21" fmla="*/ 114 h 183"/>
                <a:gd name="T22" fmla="*/ 57 w 96"/>
                <a:gd name="T23" fmla="*/ 135 h 183"/>
                <a:gd name="T24" fmla="*/ 71 w 96"/>
                <a:gd name="T25" fmla="*/ 135 h 183"/>
                <a:gd name="T26" fmla="*/ 78 w 96"/>
                <a:gd name="T27" fmla="*/ 150 h 183"/>
                <a:gd name="T28" fmla="*/ 96 w 96"/>
                <a:gd name="T29" fmla="*/ 179 h 183"/>
                <a:gd name="T30" fmla="*/ 81 w 96"/>
                <a:gd name="T31" fmla="*/ 126 h 183"/>
                <a:gd name="T32" fmla="*/ 80 w 96"/>
                <a:gd name="T33" fmla="*/ 93 h 183"/>
                <a:gd name="T34" fmla="*/ 71 w 96"/>
                <a:gd name="T35" fmla="*/ 63 h 183"/>
                <a:gd name="T36" fmla="*/ 63 w 96"/>
                <a:gd name="T37" fmla="*/ 41 h 183"/>
                <a:gd name="T38" fmla="*/ 57 w 96"/>
                <a:gd name="T39" fmla="*/ 20 h 183"/>
                <a:gd name="T40" fmla="*/ 48 w 96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6" name="Freeform 60"/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6 w 54"/>
                <a:gd name="T1" fmla="*/ 0 h 175"/>
                <a:gd name="T2" fmla="*/ 0 w 54"/>
                <a:gd name="T3" fmla="*/ 25 h 175"/>
                <a:gd name="T4" fmla="*/ 9 w 54"/>
                <a:gd name="T5" fmla="*/ 54 h 175"/>
                <a:gd name="T6" fmla="*/ 18 w 54"/>
                <a:gd name="T7" fmla="*/ 94 h 175"/>
                <a:gd name="T8" fmla="*/ 34 w 54"/>
                <a:gd name="T9" fmla="*/ 129 h 175"/>
                <a:gd name="T10" fmla="*/ 54 w 54"/>
                <a:gd name="T11" fmla="*/ 175 h 175"/>
                <a:gd name="T12" fmla="*/ 40 w 54"/>
                <a:gd name="T13" fmla="*/ 115 h 175"/>
                <a:gd name="T14" fmla="*/ 34 w 54"/>
                <a:gd name="T15" fmla="*/ 93 h 175"/>
                <a:gd name="T16" fmla="*/ 28 w 54"/>
                <a:gd name="T17" fmla="*/ 61 h 175"/>
                <a:gd name="T18" fmla="*/ 25 w 54"/>
                <a:gd name="T19" fmla="*/ 46 h 175"/>
                <a:gd name="T20" fmla="*/ 16 w 54"/>
                <a:gd name="T21" fmla="*/ 37 h 175"/>
                <a:gd name="T22" fmla="*/ 6 w 54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7" name="Freeform 61"/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8 w 86"/>
                <a:gd name="T3" fmla="*/ 34 h 73"/>
                <a:gd name="T4" fmla="*/ 23 w 86"/>
                <a:gd name="T5" fmla="*/ 43 h 73"/>
                <a:gd name="T6" fmla="*/ 48 w 86"/>
                <a:gd name="T7" fmla="*/ 49 h 73"/>
                <a:gd name="T8" fmla="*/ 62 w 86"/>
                <a:gd name="T9" fmla="*/ 57 h 73"/>
                <a:gd name="T10" fmla="*/ 74 w 86"/>
                <a:gd name="T11" fmla="*/ 66 h 73"/>
                <a:gd name="T12" fmla="*/ 86 w 86"/>
                <a:gd name="T13" fmla="*/ 69 h 73"/>
                <a:gd name="T14" fmla="*/ 72 w 86"/>
                <a:gd name="T15" fmla="*/ 39 h 73"/>
                <a:gd name="T16" fmla="*/ 63 w 86"/>
                <a:gd name="T17" fmla="*/ 22 h 73"/>
                <a:gd name="T18" fmla="*/ 36 w 86"/>
                <a:gd name="T19" fmla="*/ 24 h 73"/>
                <a:gd name="T20" fmla="*/ 24 w 86"/>
                <a:gd name="T21" fmla="*/ 19 h 73"/>
                <a:gd name="T22" fmla="*/ 6 w 86"/>
                <a:gd name="T23" fmla="*/ 0 h 73"/>
                <a:gd name="T24" fmla="*/ 2 w 8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8" name="Freeform 62"/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98 w 111"/>
                <a:gd name="T1" fmla="*/ 0 h 156"/>
                <a:gd name="T2" fmla="*/ 75 w 111"/>
                <a:gd name="T3" fmla="*/ 10 h 156"/>
                <a:gd name="T4" fmla="*/ 23 w 111"/>
                <a:gd name="T5" fmla="*/ 15 h 156"/>
                <a:gd name="T6" fmla="*/ 14 w 111"/>
                <a:gd name="T7" fmla="*/ 33 h 156"/>
                <a:gd name="T8" fmla="*/ 11 w 111"/>
                <a:gd name="T9" fmla="*/ 61 h 156"/>
                <a:gd name="T10" fmla="*/ 14 w 111"/>
                <a:gd name="T11" fmla="*/ 75 h 156"/>
                <a:gd name="T12" fmla="*/ 3 w 111"/>
                <a:gd name="T13" fmla="*/ 88 h 156"/>
                <a:gd name="T14" fmla="*/ 14 w 111"/>
                <a:gd name="T15" fmla="*/ 109 h 156"/>
                <a:gd name="T16" fmla="*/ 23 w 111"/>
                <a:gd name="T17" fmla="*/ 124 h 156"/>
                <a:gd name="T18" fmla="*/ 15 w 111"/>
                <a:gd name="T19" fmla="*/ 144 h 156"/>
                <a:gd name="T20" fmla="*/ 24 w 111"/>
                <a:gd name="T21" fmla="*/ 156 h 156"/>
                <a:gd name="T22" fmla="*/ 42 w 111"/>
                <a:gd name="T23" fmla="*/ 144 h 156"/>
                <a:gd name="T24" fmla="*/ 50 w 111"/>
                <a:gd name="T25" fmla="*/ 93 h 156"/>
                <a:gd name="T26" fmla="*/ 56 w 111"/>
                <a:gd name="T27" fmla="*/ 126 h 156"/>
                <a:gd name="T28" fmla="*/ 65 w 111"/>
                <a:gd name="T29" fmla="*/ 145 h 156"/>
                <a:gd name="T30" fmla="*/ 62 w 111"/>
                <a:gd name="T31" fmla="*/ 112 h 156"/>
                <a:gd name="T32" fmla="*/ 72 w 111"/>
                <a:gd name="T33" fmla="*/ 73 h 156"/>
                <a:gd name="T34" fmla="*/ 69 w 111"/>
                <a:gd name="T35" fmla="*/ 51 h 156"/>
                <a:gd name="T36" fmla="*/ 54 w 111"/>
                <a:gd name="T37" fmla="*/ 60 h 156"/>
                <a:gd name="T38" fmla="*/ 35 w 111"/>
                <a:gd name="T39" fmla="*/ 54 h 156"/>
                <a:gd name="T40" fmla="*/ 41 w 111"/>
                <a:gd name="T41" fmla="*/ 36 h 156"/>
                <a:gd name="T42" fmla="*/ 62 w 111"/>
                <a:gd name="T43" fmla="*/ 34 h 156"/>
                <a:gd name="T44" fmla="*/ 78 w 111"/>
                <a:gd name="T45" fmla="*/ 39 h 156"/>
                <a:gd name="T46" fmla="*/ 98 w 111"/>
                <a:gd name="T47" fmla="*/ 30 h 156"/>
                <a:gd name="T48" fmla="*/ 111 w 111"/>
                <a:gd name="T49" fmla="*/ 13 h 156"/>
                <a:gd name="T50" fmla="*/ 98 w 111"/>
                <a:gd name="T5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9" name="Freeform 63"/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12 w 30"/>
                <a:gd name="T1" fmla="*/ 0 h 94"/>
                <a:gd name="T2" fmla="*/ 0 w 30"/>
                <a:gd name="T3" fmla="*/ 16 h 94"/>
                <a:gd name="T4" fmla="*/ 6 w 30"/>
                <a:gd name="T5" fmla="*/ 37 h 94"/>
                <a:gd name="T6" fmla="*/ 1 w 30"/>
                <a:gd name="T7" fmla="*/ 61 h 94"/>
                <a:gd name="T8" fmla="*/ 16 w 30"/>
                <a:gd name="T9" fmla="*/ 94 h 94"/>
                <a:gd name="T10" fmla="*/ 30 w 30"/>
                <a:gd name="T11" fmla="*/ 82 h 94"/>
                <a:gd name="T12" fmla="*/ 22 w 30"/>
                <a:gd name="T13" fmla="*/ 61 h 94"/>
                <a:gd name="T14" fmla="*/ 12 w 30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0" name="Freeform 64"/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12 w 81"/>
                <a:gd name="T1" fmla="*/ 2 h 158"/>
                <a:gd name="T2" fmla="*/ 0 w 81"/>
                <a:gd name="T3" fmla="*/ 20 h 158"/>
                <a:gd name="T4" fmla="*/ 8 w 81"/>
                <a:gd name="T5" fmla="*/ 49 h 158"/>
                <a:gd name="T6" fmla="*/ 6 w 81"/>
                <a:gd name="T7" fmla="*/ 107 h 158"/>
                <a:gd name="T8" fmla="*/ 17 w 81"/>
                <a:gd name="T9" fmla="*/ 103 h 158"/>
                <a:gd name="T10" fmla="*/ 20 w 81"/>
                <a:gd name="T11" fmla="*/ 115 h 158"/>
                <a:gd name="T12" fmla="*/ 29 w 81"/>
                <a:gd name="T13" fmla="*/ 122 h 158"/>
                <a:gd name="T14" fmla="*/ 38 w 81"/>
                <a:gd name="T15" fmla="*/ 140 h 158"/>
                <a:gd name="T16" fmla="*/ 48 w 81"/>
                <a:gd name="T17" fmla="*/ 128 h 158"/>
                <a:gd name="T18" fmla="*/ 65 w 81"/>
                <a:gd name="T19" fmla="*/ 134 h 158"/>
                <a:gd name="T20" fmla="*/ 63 w 81"/>
                <a:gd name="T21" fmla="*/ 109 h 158"/>
                <a:gd name="T22" fmla="*/ 48 w 81"/>
                <a:gd name="T23" fmla="*/ 104 h 158"/>
                <a:gd name="T24" fmla="*/ 39 w 81"/>
                <a:gd name="T25" fmla="*/ 91 h 158"/>
                <a:gd name="T26" fmla="*/ 33 w 81"/>
                <a:gd name="T27" fmla="*/ 73 h 158"/>
                <a:gd name="T28" fmla="*/ 41 w 81"/>
                <a:gd name="T29" fmla="*/ 53 h 158"/>
                <a:gd name="T30" fmla="*/ 35 w 81"/>
                <a:gd name="T31" fmla="*/ 35 h 158"/>
                <a:gd name="T32" fmla="*/ 42 w 81"/>
                <a:gd name="T33" fmla="*/ 20 h 158"/>
                <a:gd name="T34" fmla="*/ 29 w 81"/>
                <a:gd name="T35" fmla="*/ 4 h 158"/>
                <a:gd name="T36" fmla="*/ 18 w 81"/>
                <a:gd name="T37" fmla="*/ 7 h 158"/>
                <a:gd name="T38" fmla="*/ 12 w 81"/>
                <a:gd name="T39" fmla="*/ 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1" name="Freeform 65"/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52 w 85"/>
                <a:gd name="T1" fmla="*/ 0 h 105"/>
                <a:gd name="T2" fmla="*/ 44 w 85"/>
                <a:gd name="T3" fmla="*/ 18 h 105"/>
                <a:gd name="T4" fmla="*/ 32 w 85"/>
                <a:gd name="T5" fmla="*/ 30 h 105"/>
                <a:gd name="T6" fmla="*/ 16 w 85"/>
                <a:gd name="T7" fmla="*/ 35 h 105"/>
                <a:gd name="T8" fmla="*/ 8 w 85"/>
                <a:gd name="T9" fmla="*/ 48 h 105"/>
                <a:gd name="T10" fmla="*/ 4 w 85"/>
                <a:gd name="T11" fmla="*/ 74 h 105"/>
                <a:gd name="T12" fmla="*/ 13 w 85"/>
                <a:gd name="T13" fmla="*/ 71 h 105"/>
                <a:gd name="T14" fmla="*/ 25 w 85"/>
                <a:gd name="T15" fmla="*/ 62 h 105"/>
                <a:gd name="T16" fmla="*/ 34 w 85"/>
                <a:gd name="T17" fmla="*/ 69 h 105"/>
                <a:gd name="T18" fmla="*/ 58 w 85"/>
                <a:gd name="T19" fmla="*/ 99 h 105"/>
                <a:gd name="T20" fmla="*/ 71 w 85"/>
                <a:gd name="T21" fmla="*/ 72 h 105"/>
                <a:gd name="T22" fmla="*/ 85 w 85"/>
                <a:gd name="T23" fmla="*/ 68 h 105"/>
                <a:gd name="T24" fmla="*/ 74 w 85"/>
                <a:gd name="T25" fmla="*/ 39 h 105"/>
                <a:gd name="T26" fmla="*/ 52 w 8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2" name="Freeform 66"/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6 w 38"/>
                <a:gd name="T1" fmla="*/ 27 h 66"/>
                <a:gd name="T2" fmla="*/ 26 w 38"/>
                <a:gd name="T3" fmla="*/ 66 h 66"/>
                <a:gd name="T4" fmla="*/ 30 w 38"/>
                <a:gd name="T5" fmla="*/ 52 h 66"/>
                <a:gd name="T6" fmla="*/ 38 w 38"/>
                <a:gd name="T7" fmla="*/ 40 h 66"/>
                <a:gd name="T8" fmla="*/ 30 w 38"/>
                <a:gd name="T9" fmla="*/ 25 h 66"/>
                <a:gd name="T10" fmla="*/ 20 w 38"/>
                <a:gd name="T11" fmla="*/ 13 h 66"/>
                <a:gd name="T12" fmla="*/ 11 w 38"/>
                <a:gd name="T13" fmla="*/ 1 h 66"/>
                <a:gd name="T14" fmla="*/ 2 w 38"/>
                <a:gd name="T15" fmla="*/ 12 h 66"/>
                <a:gd name="T16" fmla="*/ 6 w 38"/>
                <a:gd name="T17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3" name="Freeform 67"/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6 w 24"/>
                <a:gd name="T3" fmla="*/ 23 h 23"/>
                <a:gd name="T4" fmla="*/ 24 w 24"/>
                <a:gd name="T5" fmla="*/ 11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4" name="Freeform 68"/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9 w 60"/>
                <a:gd name="T1" fmla="*/ 0 h 49"/>
                <a:gd name="T2" fmla="*/ 0 w 60"/>
                <a:gd name="T3" fmla="*/ 18 h 49"/>
                <a:gd name="T4" fmla="*/ 28 w 60"/>
                <a:gd name="T5" fmla="*/ 33 h 49"/>
                <a:gd name="T6" fmla="*/ 42 w 60"/>
                <a:gd name="T7" fmla="*/ 46 h 49"/>
                <a:gd name="T8" fmla="*/ 60 w 60"/>
                <a:gd name="T9" fmla="*/ 42 h 49"/>
                <a:gd name="T10" fmla="*/ 49 w 60"/>
                <a:gd name="T11" fmla="*/ 24 h 49"/>
                <a:gd name="T12" fmla="*/ 28 w 60"/>
                <a:gd name="T13" fmla="*/ 3 h 49"/>
                <a:gd name="T14" fmla="*/ 19 w 60"/>
                <a:gd name="T15" fmla="*/ 16 h 49"/>
                <a:gd name="T16" fmla="*/ 9 w 60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5" name="Freeform 69"/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6" name="Freeform 70"/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7 w 61"/>
                <a:gd name="T1" fmla="*/ 0 h 63"/>
                <a:gd name="T2" fmla="*/ 0 w 61"/>
                <a:gd name="T3" fmla="*/ 14 h 63"/>
                <a:gd name="T4" fmla="*/ 24 w 61"/>
                <a:gd name="T5" fmla="*/ 35 h 63"/>
                <a:gd name="T6" fmla="*/ 36 w 61"/>
                <a:gd name="T7" fmla="*/ 54 h 63"/>
                <a:gd name="T8" fmla="*/ 46 w 61"/>
                <a:gd name="T9" fmla="*/ 63 h 63"/>
                <a:gd name="T10" fmla="*/ 61 w 61"/>
                <a:gd name="T11" fmla="*/ 56 h 63"/>
                <a:gd name="T12" fmla="*/ 33 w 61"/>
                <a:gd name="T13" fmla="*/ 17 h 63"/>
                <a:gd name="T14" fmla="*/ 7 w 6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7" name="Freeform 71"/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28 w 61"/>
                <a:gd name="T1" fmla="*/ 7 h 67"/>
                <a:gd name="T2" fmla="*/ 30 w 61"/>
                <a:gd name="T3" fmla="*/ 34 h 67"/>
                <a:gd name="T4" fmla="*/ 16 w 61"/>
                <a:gd name="T5" fmla="*/ 43 h 67"/>
                <a:gd name="T6" fmla="*/ 22 w 61"/>
                <a:gd name="T7" fmla="*/ 67 h 67"/>
                <a:gd name="T8" fmla="*/ 48 w 61"/>
                <a:gd name="T9" fmla="*/ 58 h 67"/>
                <a:gd name="T10" fmla="*/ 60 w 61"/>
                <a:gd name="T11" fmla="*/ 47 h 67"/>
                <a:gd name="T12" fmla="*/ 51 w 61"/>
                <a:gd name="T13" fmla="*/ 28 h 67"/>
                <a:gd name="T14" fmla="*/ 57 w 61"/>
                <a:gd name="T15" fmla="*/ 14 h 67"/>
                <a:gd name="T16" fmla="*/ 55 w 61"/>
                <a:gd name="T17" fmla="*/ 2 h 67"/>
                <a:gd name="T18" fmla="*/ 46 w 61"/>
                <a:gd name="T19" fmla="*/ 4 h 67"/>
                <a:gd name="T20" fmla="*/ 51 w 61"/>
                <a:gd name="T21" fmla="*/ 5 h 67"/>
                <a:gd name="T22" fmla="*/ 49 w 61"/>
                <a:gd name="T23" fmla="*/ 16 h 67"/>
                <a:gd name="T24" fmla="*/ 43 w 61"/>
                <a:gd name="T25" fmla="*/ 23 h 67"/>
                <a:gd name="T26" fmla="*/ 28 w 61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8" name="Freeform 72"/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21 w 43"/>
                <a:gd name="T1" fmla="*/ 3 h 36"/>
                <a:gd name="T2" fmla="*/ 6 w 43"/>
                <a:gd name="T3" fmla="*/ 6 h 36"/>
                <a:gd name="T4" fmla="*/ 33 w 43"/>
                <a:gd name="T5" fmla="*/ 36 h 36"/>
                <a:gd name="T6" fmla="*/ 42 w 43"/>
                <a:gd name="T7" fmla="*/ 30 h 36"/>
                <a:gd name="T8" fmla="*/ 21 w 43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9" name="Freeform 73"/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21 w 32"/>
                <a:gd name="T1" fmla="*/ 0 h 41"/>
                <a:gd name="T2" fmla="*/ 0 w 32"/>
                <a:gd name="T3" fmla="*/ 26 h 41"/>
                <a:gd name="T4" fmla="*/ 16 w 32"/>
                <a:gd name="T5" fmla="*/ 24 h 41"/>
                <a:gd name="T6" fmla="*/ 19 w 32"/>
                <a:gd name="T7" fmla="*/ 29 h 41"/>
                <a:gd name="T8" fmla="*/ 16 w 32"/>
                <a:gd name="T9" fmla="*/ 35 h 41"/>
                <a:gd name="T10" fmla="*/ 30 w 32"/>
                <a:gd name="T11" fmla="*/ 21 h 41"/>
                <a:gd name="T12" fmla="*/ 24 w 32"/>
                <a:gd name="T13" fmla="*/ 9 h 41"/>
                <a:gd name="T14" fmla="*/ 21 w 3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0" name="Freeform 74"/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21 w 45"/>
                <a:gd name="T1" fmla="*/ 0 h 32"/>
                <a:gd name="T2" fmla="*/ 0 w 45"/>
                <a:gd name="T3" fmla="*/ 7 h 32"/>
                <a:gd name="T4" fmla="*/ 27 w 45"/>
                <a:gd name="T5" fmla="*/ 31 h 32"/>
                <a:gd name="T6" fmla="*/ 45 w 45"/>
                <a:gd name="T7" fmla="*/ 24 h 32"/>
                <a:gd name="T8" fmla="*/ 22 w 45"/>
                <a:gd name="T9" fmla="*/ 10 h 32"/>
                <a:gd name="T10" fmla="*/ 21 w 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1" name="Freeform 75"/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30 w 35"/>
                <a:gd name="T1" fmla="*/ 0 h 74"/>
                <a:gd name="T2" fmla="*/ 21 w 35"/>
                <a:gd name="T3" fmla="*/ 15 h 74"/>
                <a:gd name="T4" fmla="*/ 9 w 35"/>
                <a:gd name="T5" fmla="*/ 36 h 74"/>
                <a:gd name="T6" fmla="*/ 0 w 35"/>
                <a:gd name="T7" fmla="*/ 59 h 74"/>
                <a:gd name="T8" fmla="*/ 8 w 35"/>
                <a:gd name="T9" fmla="*/ 74 h 74"/>
                <a:gd name="T10" fmla="*/ 20 w 35"/>
                <a:gd name="T11" fmla="*/ 59 h 74"/>
                <a:gd name="T12" fmla="*/ 35 w 35"/>
                <a:gd name="T13" fmla="*/ 32 h 74"/>
                <a:gd name="T14" fmla="*/ 30 w 3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2" name="Freeform 76"/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13 w 25"/>
                <a:gd name="T1" fmla="*/ 7 h 73"/>
                <a:gd name="T2" fmla="*/ 4 w 25"/>
                <a:gd name="T3" fmla="*/ 8 h 73"/>
                <a:gd name="T4" fmla="*/ 0 w 25"/>
                <a:gd name="T5" fmla="*/ 22 h 73"/>
                <a:gd name="T6" fmla="*/ 15 w 25"/>
                <a:gd name="T7" fmla="*/ 41 h 73"/>
                <a:gd name="T8" fmla="*/ 25 w 25"/>
                <a:gd name="T9" fmla="*/ 56 h 73"/>
                <a:gd name="T10" fmla="*/ 16 w 25"/>
                <a:gd name="T11" fmla="*/ 20 h 73"/>
                <a:gd name="T12" fmla="*/ 13 w 25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3" name="Freeform 77"/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11 w 14"/>
                <a:gd name="T1" fmla="*/ 0 h 33"/>
                <a:gd name="T2" fmla="*/ 1 w 14"/>
                <a:gd name="T3" fmla="*/ 10 h 33"/>
                <a:gd name="T4" fmla="*/ 11 w 14"/>
                <a:gd name="T5" fmla="*/ 25 h 33"/>
                <a:gd name="T6" fmla="*/ 11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4" name="Freeform 78"/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5 w 28"/>
                <a:gd name="T1" fmla="*/ 0 h 64"/>
                <a:gd name="T2" fmla="*/ 11 w 28"/>
                <a:gd name="T3" fmla="*/ 14 h 64"/>
                <a:gd name="T4" fmla="*/ 20 w 28"/>
                <a:gd name="T5" fmla="*/ 21 h 64"/>
                <a:gd name="T6" fmla="*/ 8 w 28"/>
                <a:gd name="T7" fmla="*/ 39 h 64"/>
                <a:gd name="T8" fmla="*/ 0 w 28"/>
                <a:gd name="T9" fmla="*/ 56 h 64"/>
                <a:gd name="T10" fmla="*/ 11 w 28"/>
                <a:gd name="T11" fmla="*/ 57 h 64"/>
                <a:gd name="T12" fmla="*/ 26 w 28"/>
                <a:gd name="T13" fmla="*/ 26 h 64"/>
                <a:gd name="T14" fmla="*/ 5 w 28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5" name="Freeform 79"/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14 w 16"/>
                <a:gd name="T1" fmla="*/ 3 h 36"/>
                <a:gd name="T2" fmla="*/ 0 w 16"/>
                <a:gd name="T3" fmla="*/ 7 h 36"/>
                <a:gd name="T4" fmla="*/ 8 w 16"/>
                <a:gd name="T5" fmla="*/ 22 h 36"/>
                <a:gd name="T6" fmla="*/ 14 w 16"/>
                <a:gd name="T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6" name="Freeform 80"/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7" name="Freeform 81"/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10 w 16"/>
                <a:gd name="T1" fmla="*/ 5 h 19"/>
                <a:gd name="T2" fmla="*/ 0 w 16"/>
                <a:gd name="T3" fmla="*/ 10 h 19"/>
                <a:gd name="T4" fmla="*/ 12 w 16"/>
                <a:gd name="T5" fmla="*/ 19 h 19"/>
                <a:gd name="T6" fmla="*/ 10 w 16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8" name="Freeform 82"/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9" name="Freeform 83"/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13 w 22"/>
                <a:gd name="T1" fmla="*/ 0 h 18"/>
                <a:gd name="T2" fmla="*/ 19 w 22"/>
                <a:gd name="T3" fmla="*/ 18 h 18"/>
                <a:gd name="T4" fmla="*/ 14 w 22"/>
                <a:gd name="T5" fmla="*/ 6 h 18"/>
                <a:gd name="T6" fmla="*/ 13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0" name="Freeform 84"/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10 w 60"/>
                <a:gd name="T1" fmla="*/ 7 h 81"/>
                <a:gd name="T2" fmla="*/ 3 w 60"/>
                <a:gd name="T3" fmla="*/ 18 h 81"/>
                <a:gd name="T4" fmla="*/ 15 w 60"/>
                <a:gd name="T5" fmla="*/ 39 h 81"/>
                <a:gd name="T6" fmla="*/ 27 w 60"/>
                <a:gd name="T7" fmla="*/ 54 h 81"/>
                <a:gd name="T8" fmla="*/ 40 w 60"/>
                <a:gd name="T9" fmla="*/ 63 h 81"/>
                <a:gd name="T10" fmla="*/ 51 w 60"/>
                <a:gd name="T11" fmla="*/ 81 h 81"/>
                <a:gd name="T12" fmla="*/ 52 w 60"/>
                <a:gd name="T13" fmla="*/ 57 h 81"/>
                <a:gd name="T14" fmla="*/ 43 w 60"/>
                <a:gd name="T15" fmla="*/ 37 h 81"/>
                <a:gd name="T16" fmla="*/ 25 w 60"/>
                <a:gd name="T17" fmla="*/ 18 h 81"/>
                <a:gd name="T18" fmla="*/ 10 w 60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1" name="Freeform 85"/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28 w 71"/>
                <a:gd name="T1" fmla="*/ 23 h 61"/>
                <a:gd name="T2" fmla="*/ 13 w 71"/>
                <a:gd name="T3" fmla="*/ 32 h 61"/>
                <a:gd name="T4" fmla="*/ 1 w 71"/>
                <a:gd name="T5" fmla="*/ 44 h 61"/>
                <a:gd name="T6" fmla="*/ 13 w 71"/>
                <a:gd name="T7" fmla="*/ 59 h 61"/>
                <a:gd name="T8" fmla="*/ 28 w 71"/>
                <a:gd name="T9" fmla="*/ 44 h 61"/>
                <a:gd name="T10" fmla="*/ 40 w 71"/>
                <a:gd name="T11" fmla="*/ 23 h 61"/>
                <a:gd name="T12" fmla="*/ 55 w 71"/>
                <a:gd name="T13" fmla="*/ 0 h 61"/>
                <a:gd name="T14" fmla="*/ 71 w 71"/>
                <a:gd name="T15" fmla="*/ 11 h 61"/>
                <a:gd name="T16" fmla="*/ 35 w 71"/>
                <a:gd name="T17" fmla="*/ 23 h 61"/>
                <a:gd name="T18" fmla="*/ 28 w 71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2" name="Freeform 86"/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9 w 23"/>
                <a:gd name="T1" fmla="*/ 0 h 30"/>
                <a:gd name="T2" fmla="*/ 0 w 23"/>
                <a:gd name="T3" fmla="*/ 14 h 30"/>
                <a:gd name="T4" fmla="*/ 12 w 23"/>
                <a:gd name="T5" fmla="*/ 30 h 30"/>
                <a:gd name="T6" fmla="*/ 9 w 23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3" name="Freeform 87"/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4 h 23"/>
                <a:gd name="T4" fmla="*/ 21 w 26"/>
                <a:gd name="T5" fmla="*/ 20 h 23"/>
                <a:gd name="T6" fmla="*/ 19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4" name="Freeform 88"/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5" name="Freeform 89"/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30 w 34"/>
                <a:gd name="T1" fmla="*/ 0 h 44"/>
                <a:gd name="T2" fmla="*/ 10 w 34"/>
                <a:gd name="T3" fmla="*/ 9 h 44"/>
                <a:gd name="T4" fmla="*/ 14 w 34"/>
                <a:gd name="T5" fmla="*/ 32 h 44"/>
                <a:gd name="T6" fmla="*/ 26 w 34"/>
                <a:gd name="T7" fmla="*/ 36 h 44"/>
                <a:gd name="T8" fmla="*/ 30 w 3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6" name="Freeform 90"/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34 w 38"/>
                <a:gd name="T1" fmla="*/ 2 h 37"/>
                <a:gd name="T2" fmla="*/ 10 w 38"/>
                <a:gd name="T3" fmla="*/ 2 h 37"/>
                <a:gd name="T4" fmla="*/ 14 w 38"/>
                <a:gd name="T5" fmla="*/ 25 h 37"/>
                <a:gd name="T6" fmla="*/ 26 w 38"/>
                <a:gd name="T7" fmla="*/ 29 h 37"/>
                <a:gd name="T8" fmla="*/ 34 w 38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7" name="Freeform 91"/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34 w 38"/>
                <a:gd name="T1" fmla="*/ 2 h 34"/>
                <a:gd name="T2" fmla="*/ 10 w 38"/>
                <a:gd name="T3" fmla="*/ 2 h 34"/>
                <a:gd name="T4" fmla="*/ 16 w 38"/>
                <a:gd name="T5" fmla="*/ 22 h 34"/>
                <a:gd name="T6" fmla="*/ 27 w 38"/>
                <a:gd name="T7" fmla="*/ 22 h 34"/>
                <a:gd name="T8" fmla="*/ 34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8" name="Freeform 92"/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31 w 35"/>
                <a:gd name="T1" fmla="*/ 1 h 27"/>
                <a:gd name="T2" fmla="*/ 10 w 35"/>
                <a:gd name="T3" fmla="*/ 2 h 27"/>
                <a:gd name="T4" fmla="*/ 13 w 35"/>
                <a:gd name="T5" fmla="*/ 15 h 27"/>
                <a:gd name="T6" fmla="*/ 25 w 35"/>
                <a:gd name="T7" fmla="*/ 19 h 27"/>
                <a:gd name="T8" fmla="*/ 31 w 3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9" name="Freeform 93"/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28 w 35"/>
                <a:gd name="T1" fmla="*/ 16 h 47"/>
                <a:gd name="T2" fmla="*/ 19 w 35"/>
                <a:gd name="T3" fmla="*/ 2 h 47"/>
                <a:gd name="T4" fmla="*/ 10 w 35"/>
                <a:gd name="T5" fmla="*/ 25 h 47"/>
                <a:gd name="T6" fmla="*/ 19 w 35"/>
                <a:gd name="T7" fmla="*/ 35 h 47"/>
                <a:gd name="T8" fmla="*/ 27 w 35"/>
                <a:gd name="T9" fmla="*/ 29 h 47"/>
                <a:gd name="T10" fmla="*/ 28 w 35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0" name="Freeform 94"/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1" name="Freeform 95"/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2" name="Freeform 96"/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171 w 189"/>
                <a:gd name="T1" fmla="*/ 4 h 144"/>
                <a:gd name="T2" fmla="*/ 185 w 189"/>
                <a:gd name="T3" fmla="*/ 4 h 144"/>
                <a:gd name="T4" fmla="*/ 189 w 189"/>
                <a:gd name="T5" fmla="*/ 16 h 144"/>
                <a:gd name="T6" fmla="*/ 187 w 189"/>
                <a:gd name="T7" fmla="*/ 24 h 144"/>
                <a:gd name="T8" fmla="*/ 131 w 189"/>
                <a:gd name="T9" fmla="*/ 44 h 144"/>
                <a:gd name="T10" fmla="*/ 109 w 189"/>
                <a:gd name="T11" fmla="*/ 58 h 144"/>
                <a:gd name="T12" fmla="*/ 97 w 189"/>
                <a:gd name="T13" fmla="*/ 62 h 144"/>
                <a:gd name="T14" fmla="*/ 71 w 189"/>
                <a:gd name="T15" fmla="*/ 82 h 144"/>
                <a:gd name="T16" fmla="*/ 75 w 189"/>
                <a:gd name="T17" fmla="*/ 92 h 144"/>
                <a:gd name="T18" fmla="*/ 83 w 189"/>
                <a:gd name="T19" fmla="*/ 116 h 144"/>
                <a:gd name="T20" fmla="*/ 107 w 189"/>
                <a:gd name="T21" fmla="*/ 126 h 144"/>
                <a:gd name="T22" fmla="*/ 93 w 189"/>
                <a:gd name="T23" fmla="*/ 140 h 144"/>
                <a:gd name="T24" fmla="*/ 83 w 189"/>
                <a:gd name="T25" fmla="*/ 130 h 144"/>
                <a:gd name="T26" fmla="*/ 71 w 189"/>
                <a:gd name="T27" fmla="*/ 134 h 144"/>
                <a:gd name="T28" fmla="*/ 21 w 189"/>
                <a:gd name="T29" fmla="*/ 122 h 144"/>
                <a:gd name="T30" fmla="*/ 19 w 189"/>
                <a:gd name="T31" fmla="*/ 106 h 144"/>
                <a:gd name="T32" fmla="*/ 47 w 189"/>
                <a:gd name="T33" fmla="*/ 90 h 144"/>
                <a:gd name="T34" fmla="*/ 51 w 189"/>
                <a:gd name="T35" fmla="*/ 76 h 144"/>
                <a:gd name="T36" fmla="*/ 47 w 189"/>
                <a:gd name="T37" fmla="*/ 64 h 144"/>
                <a:gd name="T38" fmla="*/ 73 w 189"/>
                <a:gd name="T39" fmla="*/ 46 h 144"/>
                <a:gd name="T40" fmla="*/ 97 w 189"/>
                <a:gd name="T41" fmla="*/ 36 h 144"/>
                <a:gd name="T42" fmla="*/ 113 w 189"/>
                <a:gd name="T43" fmla="*/ 24 h 144"/>
                <a:gd name="T44" fmla="*/ 171 w 189"/>
                <a:gd name="T45" fmla="*/ 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3" name="Freeform 97"/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24 w 53"/>
                <a:gd name="T1" fmla="*/ 0 h 17"/>
                <a:gd name="T2" fmla="*/ 12 w 53"/>
                <a:gd name="T3" fmla="*/ 2 h 17"/>
                <a:gd name="T4" fmla="*/ 32 w 53"/>
                <a:gd name="T5" fmla="*/ 16 h 17"/>
                <a:gd name="T6" fmla="*/ 44 w 53"/>
                <a:gd name="T7" fmla="*/ 14 h 17"/>
                <a:gd name="T8" fmla="*/ 24 w 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4" name="Freeform 98"/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57 w 57"/>
                <a:gd name="T1" fmla="*/ 4 h 37"/>
                <a:gd name="T2" fmla="*/ 25 w 57"/>
                <a:gd name="T3" fmla="*/ 24 h 37"/>
                <a:gd name="T4" fmla="*/ 11 w 57"/>
                <a:gd name="T5" fmla="*/ 34 h 37"/>
                <a:gd name="T6" fmla="*/ 9 w 57"/>
                <a:gd name="T7" fmla="*/ 4 h 37"/>
                <a:gd name="T8" fmla="*/ 21 w 57"/>
                <a:gd name="T9" fmla="*/ 0 h 37"/>
                <a:gd name="T10" fmla="*/ 57 w 5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5" name="Freeform 99"/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29 w 68"/>
                <a:gd name="T1" fmla="*/ 0 h 26"/>
                <a:gd name="T2" fmla="*/ 11 w 68"/>
                <a:gd name="T3" fmla="*/ 6 h 26"/>
                <a:gd name="T4" fmla="*/ 57 w 68"/>
                <a:gd name="T5" fmla="*/ 26 h 26"/>
                <a:gd name="T6" fmla="*/ 63 w 68"/>
                <a:gd name="T7" fmla="*/ 24 h 26"/>
                <a:gd name="T8" fmla="*/ 29 w 6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6" name="Freeform 100"/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50 w 66"/>
                <a:gd name="T1" fmla="*/ 9 h 43"/>
                <a:gd name="T2" fmla="*/ 26 w 66"/>
                <a:gd name="T3" fmla="*/ 9 h 43"/>
                <a:gd name="T4" fmla="*/ 10 w 66"/>
                <a:gd name="T5" fmla="*/ 9 h 43"/>
                <a:gd name="T6" fmla="*/ 8 w 66"/>
                <a:gd name="T7" fmla="*/ 35 h 43"/>
                <a:gd name="T8" fmla="*/ 32 w 66"/>
                <a:gd name="T9" fmla="*/ 43 h 43"/>
                <a:gd name="T10" fmla="*/ 62 w 66"/>
                <a:gd name="T11" fmla="*/ 27 h 43"/>
                <a:gd name="T12" fmla="*/ 50 w 66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7" name="Freeform 101"/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14 w 117"/>
                <a:gd name="T1" fmla="*/ 0 h 41"/>
                <a:gd name="T2" fmla="*/ 8 w 117"/>
                <a:gd name="T3" fmla="*/ 16 h 41"/>
                <a:gd name="T4" fmla="*/ 50 w 117"/>
                <a:gd name="T5" fmla="*/ 30 h 41"/>
                <a:gd name="T6" fmla="*/ 76 w 117"/>
                <a:gd name="T7" fmla="*/ 36 h 41"/>
                <a:gd name="T8" fmla="*/ 112 w 117"/>
                <a:gd name="T9" fmla="*/ 22 h 41"/>
                <a:gd name="T10" fmla="*/ 78 w 117"/>
                <a:gd name="T11" fmla="*/ 4 h 41"/>
                <a:gd name="T12" fmla="*/ 14 w 117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8" name="Freeform 102"/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32 w 62"/>
                <a:gd name="T1" fmla="*/ 4 h 32"/>
                <a:gd name="T2" fmla="*/ 62 w 62"/>
                <a:gd name="T3" fmla="*/ 10 h 32"/>
                <a:gd name="T4" fmla="*/ 30 w 62"/>
                <a:gd name="T5" fmla="*/ 32 h 32"/>
                <a:gd name="T6" fmla="*/ 6 w 62"/>
                <a:gd name="T7" fmla="*/ 22 h 32"/>
                <a:gd name="T8" fmla="*/ 32 w 6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9" name="Freeform 103"/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20 w 49"/>
                <a:gd name="T1" fmla="*/ 1 h 23"/>
                <a:gd name="T2" fmla="*/ 6 w 49"/>
                <a:gd name="T3" fmla="*/ 5 h 23"/>
                <a:gd name="T4" fmla="*/ 38 w 49"/>
                <a:gd name="T5" fmla="*/ 23 h 23"/>
                <a:gd name="T6" fmla="*/ 20 w 49"/>
                <a:gd name="T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0" name="Freeform 104"/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6 w 102"/>
                <a:gd name="T1" fmla="*/ 0 h 152"/>
                <a:gd name="T2" fmla="*/ 0 w 102"/>
                <a:gd name="T3" fmla="*/ 18 h 152"/>
                <a:gd name="T4" fmla="*/ 14 w 102"/>
                <a:gd name="T5" fmla="*/ 42 h 152"/>
                <a:gd name="T6" fmla="*/ 32 w 102"/>
                <a:gd name="T7" fmla="*/ 72 h 152"/>
                <a:gd name="T8" fmla="*/ 36 w 102"/>
                <a:gd name="T9" fmla="*/ 104 h 152"/>
                <a:gd name="T10" fmla="*/ 80 w 102"/>
                <a:gd name="T11" fmla="*/ 152 h 152"/>
                <a:gd name="T12" fmla="*/ 86 w 102"/>
                <a:gd name="T13" fmla="*/ 124 h 152"/>
                <a:gd name="T14" fmla="*/ 74 w 102"/>
                <a:gd name="T15" fmla="*/ 102 h 152"/>
                <a:gd name="T16" fmla="*/ 62 w 102"/>
                <a:gd name="T17" fmla="*/ 92 h 152"/>
                <a:gd name="T18" fmla="*/ 52 w 102"/>
                <a:gd name="T19" fmla="*/ 74 h 152"/>
                <a:gd name="T20" fmla="*/ 42 w 102"/>
                <a:gd name="T21" fmla="*/ 44 h 152"/>
                <a:gd name="T22" fmla="*/ 4 w 102"/>
                <a:gd name="T23" fmla="*/ 12 h 152"/>
                <a:gd name="T24" fmla="*/ 6 w 102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1" name="Freeform 105"/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64 w 74"/>
                <a:gd name="T1" fmla="*/ 22 h 103"/>
                <a:gd name="T2" fmla="*/ 74 w 74"/>
                <a:gd name="T3" fmla="*/ 40 h 103"/>
                <a:gd name="T4" fmla="*/ 30 w 74"/>
                <a:gd name="T5" fmla="*/ 84 h 103"/>
                <a:gd name="T6" fmla="*/ 32 w 74"/>
                <a:gd name="T7" fmla="*/ 100 h 103"/>
                <a:gd name="T8" fmla="*/ 20 w 74"/>
                <a:gd name="T9" fmla="*/ 94 h 103"/>
                <a:gd name="T10" fmla="*/ 6 w 74"/>
                <a:gd name="T11" fmla="*/ 84 h 103"/>
                <a:gd name="T12" fmla="*/ 0 w 74"/>
                <a:gd name="T13" fmla="*/ 82 h 103"/>
                <a:gd name="T14" fmla="*/ 10 w 74"/>
                <a:gd name="T15" fmla="*/ 58 h 103"/>
                <a:gd name="T16" fmla="*/ 12 w 74"/>
                <a:gd name="T17" fmla="*/ 52 h 103"/>
                <a:gd name="T18" fmla="*/ 2 w 74"/>
                <a:gd name="T19" fmla="*/ 24 h 103"/>
                <a:gd name="T20" fmla="*/ 4 w 74"/>
                <a:gd name="T21" fmla="*/ 14 h 103"/>
                <a:gd name="T22" fmla="*/ 26 w 74"/>
                <a:gd name="T23" fmla="*/ 22 h 103"/>
                <a:gd name="T24" fmla="*/ 36 w 74"/>
                <a:gd name="T25" fmla="*/ 36 h 103"/>
                <a:gd name="T26" fmla="*/ 64 w 74"/>
                <a:gd name="T2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2" name="Freeform 106"/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82 w 146"/>
                <a:gd name="T1" fmla="*/ 100 h 252"/>
                <a:gd name="T2" fmla="*/ 66 w 146"/>
                <a:gd name="T3" fmla="*/ 106 h 252"/>
                <a:gd name="T4" fmla="*/ 64 w 146"/>
                <a:gd name="T5" fmla="*/ 132 h 252"/>
                <a:gd name="T6" fmla="*/ 22 w 146"/>
                <a:gd name="T7" fmla="*/ 146 h 252"/>
                <a:gd name="T8" fmla="*/ 8 w 146"/>
                <a:gd name="T9" fmla="*/ 168 h 252"/>
                <a:gd name="T10" fmla="*/ 20 w 146"/>
                <a:gd name="T11" fmla="*/ 182 h 252"/>
                <a:gd name="T12" fmla="*/ 8 w 146"/>
                <a:gd name="T13" fmla="*/ 198 h 252"/>
                <a:gd name="T14" fmla="*/ 24 w 146"/>
                <a:gd name="T15" fmla="*/ 252 h 252"/>
                <a:gd name="T16" fmla="*/ 28 w 146"/>
                <a:gd name="T17" fmla="*/ 214 h 252"/>
                <a:gd name="T18" fmla="*/ 22 w 146"/>
                <a:gd name="T19" fmla="*/ 192 h 252"/>
                <a:gd name="T20" fmla="*/ 42 w 146"/>
                <a:gd name="T21" fmla="*/ 176 h 252"/>
                <a:gd name="T22" fmla="*/ 52 w 146"/>
                <a:gd name="T23" fmla="*/ 158 h 252"/>
                <a:gd name="T24" fmla="*/ 66 w 146"/>
                <a:gd name="T25" fmla="*/ 174 h 252"/>
                <a:gd name="T26" fmla="*/ 44 w 146"/>
                <a:gd name="T27" fmla="*/ 190 h 252"/>
                <a:gd name="T28" fmla="*/ 56 w 146"/>
                <a:gd name="T29" fmla="*/ 200 h 252"/>
                <a:gd name="T30" fmla="*/ 68 w 146"/>
                <a:gd name="T31" fmla="*/ 178 h 252"/>
                <a:gd name="T32" fmla="*/ 84 w 146"/>
                <a:gd name="T33" fmla="*/ 184 h 252"/>
                <a:gd name="T34" fmla="*/ 104 w 146"/>
                <a:gd name="T35" fmla="*/ 148 h 252"/>
                <a:gd name="T36" fmla="*/ 114 w 146"/>
                <a:gd name="T37" fmla="*/ 156 h 252"/>
                <a:gd name="T38" fmla="*/ 136 w 146"/>
                <a:gd name="T39" fmla="*/ 148 h 252"/>
                <a:gd name="T40" fmla="*/ 146 w 146"/>
                <a:gd name="T41" fmla="*/ 130 h 252"/>
                <a:gd name="T42" fmla="*/ 142 w 146"/>
                <a:gd name="T43" fmla="*/ 110 h 252"/>
                <a:gd name="T44" fmla="*/ 134 w 146"/>
                <a:gd name="T45" fmla="*/ 98 h 252"/>
                <a:gd name="T46" fmla="*/ 122 w 146"/>
                <a:gd name="T47" fmla="*/ 40 h 252"/>
                <a:gd name="T48" fmla="*/ 94 w 146"/>
                <a:gd name="T49" fmla="*/ 0 h 252"/>
                <a:gd name="T50" fmla="*/ 78 w 146"/>
                <a:gd name="T51" fmla="*/ 12 h 252"/>
                <a:gd name="T52" fmla="*/ 96 w 146"/>
                <a:gd name="T53" fmla="*/ 34 h 252"/>
                <a:gd name="T54" fmla="*/ 96 w 146"/>
                <a:gd name="T55" fmla="*/ 64 h 252"/>
                <a:gd name="T56" fmla="*/ 82 w 146"/>
                <a:gd name="T57" fmla="*/ 10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3" name="Freeform 107"/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59 w 70"/>
                <a:gd name="T1" fmla="*/ 0 h 40"/>
                <a:gd name="T2" fmla="*/ 65 w 70"/>
                <a:gd name="T3" fmla="*/ 20 h 40"/>
                <a:gd name="T4" fmla="*/ 41 w 70"/>
                <a:gd name="T5" fmla="*/ 24 h 40"/>
                <a:gd name="T6" fmla="*/ 31 w 70"/>
                <a:gd name="T7" fmla="*/ 40 h 40"/>
                <a:gd name="T8" fmla="*/ 7 w 70"/>
                <a:gd name="T9" fmla="*/ 38 h 40"/>
                <a:gd name="T10" fmla="*/ 1 w 70"/>
                <a:gd name="T11" fmla="*/ 36 h 40"/>
                <a:gd name="T12" fmla="*/ 33 w 70"/>
                <a:gd name="T13" fmla="*/ 20 h 40"/>
                <a:gd name="T14" fmla="*/ 59 w 70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4" name="Freeform 108"/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8 w 26"/>
                <a:gd name="T1" fmla="*/ 0 h 29"/>
                <a:gd name="T2" fmla="*/ 0 w 26"/>
                <a:gd name="T3" fmla="*/ 18 h 29"/>
                <a:gd name="T4" fmla="*/ 18 w 26"/>
                <a:gd name="T5" fmla="*/ 26 h 29"/>
                <a:gd name="T6" fmla="*/ 18 w 2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5" name="Freeform 109"/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14 w 49"/>
                <a:gd name="T1" fmla="*/ 6 h 36"/>
                <a:gd name="T2" fmla="*/ 0 w 49"/>
                <a:gd name="T3" fmla="*/ 18 h 36"/>
                <a:gd name="T4" fmla="*/ 6 w 49"/>
                <a:gd name="T5" fmla="*/ 32 h 36"/>
                <a:gd name="T6" fmla="*/ 18 w 49"/>
                <a:gd name="T7" fmla="*/ 36 h 36"/>
                <a:gd name="T8" fmla="*/ 40 w 49"/>
                <a:gd name="T9" fmla="*/ 26 h 36"/>
                <a:gd name="T10" fmla="*/ 14 w 49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6" name="Freeform 110"/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11 w 27"/>
                <a:gd name="T1" fmla="*/ 0 h 22"/>
                <a:gd name="T2" fmla="*/ 3 w 27"/>
                <a:gd name="T3" fmla="*/ 12 h 22"/>
                <a:gd name="T4" fmla="*/ 19 w 27"/>
                <a:gd name="T5" fmla="*/ 22 h 22"/>
                <a:gd name="T6" fmla="*/ 11 w 2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7" name="Freeform 111"/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11 w 20"/>
                <a:gd name="T1" fmla="*/ 0 h 18"/>
                <a:gd name="T2" fmla="*/ 9 w 20"/>
                <a:gd name="T3" fmla="*/ 18 h 18"/>
                <a:gd name="T4" fmla="*/ 11 w 2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8" name="Freeform 112"/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24 w 24"/>
                <a:gd name="T1" fmla="*/ 0 h 44"/>
                <a:gd name="T2" fmla="*/ 8 w 24"/>
                <a:gd name="T3" fmla="*/ 16 h 44"/>
                <a:gd name="T4" fmla="*/ 0 w 24"/>
                <a:gd name="T5" fmla="*/ 34 h 44"/>
                <a:gd name="T6" fmla="*/ 16 w 24"/>
                <a:gd name="T7" fmla="*/ 40 h 44"/>
                <a:gd name="T8" fmla="*/ 24 w 2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9" name="Freeform 113"/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30 w 41"/>
                <a:gd name="T1" fmla="*/ 0 h 24"/>
                <a:gd name="T2" fmla="*/ 26 w 41"/>
                <a:gd name="T3" fmla="*/ 24 h 24"/>
                <a:gd name="T4" fmla="*/ 30 w 4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0" name="Freeform 114"/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1" name="Freeform 115"/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2" name="Freeform 116"/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3" name="Freeform 117"/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4" name="Freeform 118"/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5" name="Freeform 119"/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6" name="Freeform 120"/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7" name="Freeform 121"/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8" name="Freeform 122"/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9" name="Freeform 123"/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</p:grp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16433" y="2795199"/>
            <a:ext cx="8534400" cy="1143000"/>
          </a:xfrm>
        </p:spPr>
        <p:txBody>
          <a:bodyPr/>
          <a:lstStyle>
            <a:lvl1pPr algn="ctr">
              <a:defRPr sz="43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969168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2_标题幻灯片">
    <p:bg>
      <p:bgPr>
        <a:gradFill rotWithShape="0">
          <a:gsLst>
            <a:gs pos="0">
              <a:schemeClr val="bg1"/>
            </a:gs>
            <a:gs pos="100000">
              <a:srgbClr val="3366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1" name="Picture 135" descr="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8717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23" name="Rectangle 127"/>
          <p:cNvSpPr>
            <a:spLocks noChangeArrowheads="1"/>
          </p:cNvSpPr>
          <p:nvPr userDrawn="1"/>
        </p:nvSpPr>
        <p:spPr bwMode="gray">
          <a:xfrm>
            <a:off x="0" y="1"/>
            <a:ext cx="12192000" cy="1628775"/>
          </a:xfrm>
          <a:prstGeom prst="rect">
            <a:avLst/>
          </a:prstGeom>
          <a:gradFill rotWithShape="1">
            <a:gsLst>
              <a:gs pos="0">
                <a:srgbClr val="3366FF">
                  <a:alpha val="30000"/>
                </a:srgbClr>
              </a:gs>
              <a:gs pos="100000">
                <a:schemeClr val="bg1">
                  <a:alpha val="78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grpSp>
        <p:nvGrpSpPr>
          <p:cNvPr id="4111" name="Group 15"/>
          <p:cNvGrpSpPr>
            <a:grpSpLocks/>
          </p:cNvGrpSpPr>
          <p:nvPr/>
        </p:nvGrpSpPr>
        <p:grpSpPr bwMode="auto">
          <a:xfrm>
            <a:off x="0" y="1773238"/>
            <a:ext cx="12192000" cy="4895850"/>
            <a:chOff x="664" y="1951"/>
            <a:chExt cx="4308" cy="2120"/>
          </a:xfrm>
        </p:grpSpPr>
        <p:sp>
          <p:nvSpPr>
            <p:cNvPr id="4112" name="Freeform 16"/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116 w 1692"/>
                <a:gd name="T1" fmla="*/ 258 h 2586"/>
                <a:gd name="T2" fmla="*/ 320 w 1692"/>
                <a:gd name="T3" fmla="*/ 210 h 2586"/>
                <a:gd name="T4" fmla="*/ 434 w 1692"/>
                <a:gd name="T5" fmla="*/ 240 h 2586"/>
                <a:gd name="T6" fmla="*/ 416 w 1692"/>
                <a:gd name="T7" fmla="*/ 444 h 2586"/>
                <a:gd name="T8" fmla="*/ 272 w 1692"/>
                <a:gd name="T9" fmla="*/ 582 h 2586"/>
                <a:gd name="T10" fmla="*/ 218 w 1692"/>
                <a:gd name="T11" fmla="*/ 714 h 2586"/>
                <a:gd name="T12" fmla="*/ 284 w 1692"/>
                <a:gd name="T13" fmla="*/ 964 h 2586"/>
                <a:gd name="T14" fmla="*/ 316 w 1692"/>
                <a:gd name="T15" fmla="*/ 960 h 2586"/>
                <a:gd name="T16" fmla="*/ 328 w 1692"/>
                <a:gd name="T17" fmla="*/ 906 h 2586"/>
                <a:gd name="T18" fmla="*/ 478 w 1692"/>
                <a:gd name="T19" fmla="*/ 1154 h 2586"/>
                <a:gd name="T20" fmla="*/ 650 w 1692"/>
                <a:gd name="T21" fmla="*/ 1200 h 2586"/>
                <a:gd name="T22" fmla="*/ 794 w 1692"/>
                <a:gd name="T23" fmla="*/ 1350 h 2586"/>
                <a:gd name="T24" fmla="*/ 854 w 1692"/>
                <a:gd name="T25" fmla="*/ 1422 h 2586"/>
                <a:gd name="T26" fmla="*/ 770 w 1692"/>
                <a:gd name="T27" fmla="*/ 1608 h 2586"/>
                <a:gd name="T28" fmla="*/ 916 w 1692"/>
                <a:gd name="T29" fmla="*/ 1782 h 2586"/>
                <a:gd name="T30" fmla="*/ 1034 w 1692"/>
                <a:gd name="T31" fmla="*/ 2022 h 2586"/>
                <a:gd name="T32" fmla="*/ 1094 w 1692"/>
                <a:gd name="T33" fmla="*/ 2310 h 2586"/>
                <a:gd name="T34" fmla="*/ 1194 w 1692"/>
                <a:gd name="T35" fmla="*/ 2540 h 2586"/>
                <a:gd name="T36" fmla="*/ 1280 w 1692"/>
                <a:gd name="T37" fmla="*/ 2520 h 2586"/>
                <a:gd name="T38" fmla="*/ 1244 w 1692"/>
                <a:gd name="T39" fmla="*/ 2394 h 2586"/>
                <a:gd name="T40" fmla="*/ 1288 w 1692"/>
                <a:gd name="T41" fmla="*/ 2306 h 2586"/>
                <a:gd name="T42" fmla="*/ 1368 w 1692"/>
                <a:gd name="T43" fmla="*/ 2228 h 2586"/>
                <a:gd name="T44" fmla="*/ 1448 w 1692"/>
                <a:gd name="T45" fmla="*/ 2076 h 2586"/>
                <a:gd name="T46" fmla="*/ 1568 w 1692"/>
                <a:gd name="T47" fmla="*/ 1950 h 2586"/>
                <a:gd name="T48" fmla="*/ 1622 w 1692"/>
                <a:gd name="T49" fmla="*/ 1746 h 2586"/>
                <a:gd name="T50" fmla="*/ 1552 w 1692"/>
                <a:gd name="T51" fmla="*/ 1538 h 2586"/>
                <a:gd name="T52" fmla="*/ 1376 w 1692"/>
                <a:gd name="T53" fmla="*/ 1410 h 2586"/>
                <a:gd name="T54" fmla="*/ 1104 w 1692"/>
                <a:gd name="T55" fmla="*/ 1280 h 2586"/>
                <a:gd name="T56" fmla="*/ 974 w 1692"/>
                <a:gd name="T57" fmla="*/ 1260 h 2586"/>
                <a:gd name="T58" fmla="*/ 904 w 1692"/>
                <a:gd name="T59" fmla="*/ 1268 h 2586"/>
                <a:gd name="T60" fmla="*/ 794 w 1692"/>
                <a:gd name="T61" fmla="*/ 1308 h 2586"/>
                <a:gd name="T62" fmla="*/ 758 w 1692"/>
                <a:gd name="T63" fmla="*/ 1174 h 2586"/>
                <a:gd name="T64" fmla="*/ 736 w 1692"/>
                <a:gd name="T65" fmla="*/ 1062 h 2586"/>
                <a:gd name="T66" fmla="*/ 632 w 1692"/>
                <a:gd name="T67" fmla="*/ 1104 h 2586"/>
                <a:gd name="T68" fmla="*/ 568 w 1692"/>
                <a:gd name="T69" fmla="*/ 950 h 2586"/>
                <a:gd name="T70" fmla="*/ 740 w 1692"/>
                <a:gd name="T71" fmla="*/ 912 h 2586"/>
                <a:gd name="T72" fmla="*/ 842 w 1692"/>
                <a:gd name="T73" fmla="*/ 906 h 2586"/>
                <a:gd name="T74" fmla="*/ 896 w 1692"/>
                <a:gd name="T75" fmla="*/ 900 h 2586"/>
                <a:gd name="T76" fmla="*/ 1058 w 1692"/>
                <a:gd name="T77" fmla="*/ 750 h 2586"/>
                <a:gd name="T78" fmla="*/ 1184 w 1692"/>
                <a:gd name="T79" fmla="*/ 678 h 2586"/>
                <a:gd name="T80" fmla="*/ 1278 w 1692"/>
                <a:gd name="T81" fmla="*/ 636 h 2586"/>
                <a:gd name="T82" fmla="*/ 1340 w 1692"/>
                <a:gd name="T83" fmla="*/ 538 h 2586"/>
                <a:gd name="T84" fmla="*/ 1288 w 1692"/>
                <a:gd name="T85" fmla="*/ 512 h 2586"/>
                <a:gd name="T86" fmla="*/ 1526 w 1692"/>
                <a:gd name="T87" fmla="*/ 456 h 2586"/>
                <a:gd name="T88" fmla="*/ 1406 w 1692"/>
                <a:gd name="T89" fmla="*/ 342 h 2586"/>
                <a:gd name="T90" fmla="*/ 1328 w 1692"/>
                <a:gd name="T91" fmla="*/ 264 h 2586"/>
                <a:gd name="T92" fmla="*/ 1222 w 1692"/>
                <a:gd name="T93" fmla="*/ 364 h 2586"/>
                <a:gd name="T94" fmla="*/ 1110 w 1692"/>
                <a:gd name="T95" fmla="*/ 444 h 2586"/>
                <a:gd name="T96" fmla="*/ 1022 w 1692"/>
                <a:gd name="T97" fmla="*/ 304 h 2586"/>
                <a:gd name="T98" fmla="*/ 1212 w 1692"/>
                <a:gd name="T99" fmla="*/ 240 h 2586"/>
                <a:gd name="T100" fmla="*/ 1266 w 1692"/>
                <a:gd name="T101" fmla="*/ 198 h 2586"/>
                <a:gd name="T102" fmla="*/ 1328 w 1692"/>
                <a:gd name="T103" fmla="*/ 172 h 2586"/>
                <a:gd name="T104" fmla="*/ 1286 w 1692"/>
                <a:gd name="T105" fmla="*/ 144 h 2586"/>
                <a:gd name="T106" fmla="*/ 1262 w 1692"/>
                <a:gd name="T107" fmla="*/ 120 h 2586"/>
                <a:gd name="T108" fmla="*/ 1202 w 1692"/>
                <a:gd name="T109" fmla="*/ 102 h 2586"/>
                <a:gd name="T110" fmla="*/ 1106 w 1692"/>
                <a:gd name="T111" fmla="*/ 136 h 2586"/>
                <a:gd name="T112" fmla="*/ 950 w 1692"/>
                <a:gd name="T113" fmla="*/ 120 h 2586"/>
                <a:gd name="T114" fmla="*/ 550 w 1692"/>
                <a:gd name="T115" fmla="*/ 0 h 2586"/>
                <a:gd name="T116" fmla="*/ 344 w 1692"/>
                <a:gd name="T117" fmla="*/ 32 h 2586"/>
                <a:gd name="T118" fmla="*/ 290 w 1692"/>
                <a:gd name="T119" fmla="*/ 102 h 2586"/>
                <a:gd name="T120" fmla="*/ 128 w 1692"/>
                <a:gd name="T121" fmla="*/ 174 h 2586"/>
                <a:gd name="T122" fmla="*/ 128 w 1692"/>
                <a:gd name="T123" fmla="*/ 216 h 2586"/>
                <a:gd name="T124" fmla="*/ 2 w 1692"/>
                <a:gd name="T125" fmla="*/ 252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3" name="Freeform 17"/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16 w 46"/>
                <a:gd name="T1" fmla="*/ 4 h 38"/>
                <a:gd name="T2" fmla="*/ 0 w 46"/>
                <a:gd name="T3" fmla="*/ 22 h 38"/>
                <a:gd name="T4" fmla="*/ 22 w 46"/>
                <a:gd name="T5" fmla="*/ 38 h 38"/>
                <a:gd name="T6" fmla="*/ 46 w 46"/>
                <a:gd name="T7" fmla="*/ 26 h 38"/>
                <a:gd name="T8" fmla="*/ 30 w 46"/>
                <a:gd name="T9" fmla="*/ 0 h 38"/>
                <a:gd name="T10" fmla="*/ 16 w 46"/>
                <a:gd name="T11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4" name="Freeform 18"/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12 w 52"/>
                <a:gd name="T1" fmla="*/ 0 h 44"/>
                <a:gd name="T2" fmla="*/ 26 w 52"/>
                <a:gd name="T3" fmla="*/ 44 h 44"/>
                <a:gd name="T4" fmla="*/ 42 w 52"/>
                <a:gd name="T5" fmla="*/ 42 h 44"/>
                <a:gd name="T6" fmla="*/ 38 w 52"/>
                <a:gd name="T7" fmla="*/ 16 h 44"/>
                <a:gd name="T8" fmla="*/ 26 w 52"/>
                <a:gd name="T9" fmla="*/ 2 h 44"/>
                <a:gd name="T10" fmla="*/ 12 w 52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97 w 131"/>
                <a:gd name="T1" fmla="*/ 0 h 98"/>
                <a:gd name="T2" fmla="*/ 79 w 131"/>
                <a:gd name="T3" fmla="*/ 8 h 98"/>
                <a:gd name="T4" fmla="*/ 53 w 131"/>
                <a:gd name="T5" fmla="*/ 24 h 98"/>
                <a:gd name="T6" fmla="*/ 39 w 131"/>
                <a:gd name="T7" fmla="*/ 40 h 98"/>
                <a:gd name="T8" fmla="*/ 21 w 131"/>
                <a:gd name="T9" fmla="*/ 52 h 98"/>
                <a:gd name="T10" fmla="*/ 63 w 131"/>
                <a:gd name="T11" fmla="*/ 82 h 98"/>
                <a:gd name="T12" fmla="*/ 79 w 131"/>
                <a:gd name="T13" fmla="*/ 94 h 98"/>
                <a:gd name="T14" fmla="*/ 85 w 131"/>
                <a:gd name="T15" fmla="*/ 92 h 98"/>
                <a:gd name="T16" fmla="*/ 89 w 131"/>
                <a:gd name="T17" fmla="*/ 86 h 98"/>
                <a:gd name="T18" fmla="*/ 97 w 131"/>
                <a:gd name="T19" fmla="*/ 98 h 98"/>
                <a:gd name="T20" fmla="*/ 123 w 131"/>
                <a:gd name="T21" fmla="*/ 86 h 98"/>
                <a:gd name="T22" fmla="*/ 129 w 131"/>
                <a:gd name="T23" fmla="*/ 74 h 98"/>
                <a:gd name="T24" fmla="*/ 101 w 131"/>
                <a:gd name="T25" fmla="*/ 40 h 98"/>
                <a:gd name="T26" fmla="*/ 115 w 131"/>
                <a:gd name="T27" fmla="*/ 24 h 98"/>
                <a:gd name="T28" fmla="*/ 111 w 131"/>
                <a:gd name="T29" fmla="*/ 4 h 98"/>
                <a:gd name="T30" fmla="*/ 97 w 131"/>
                <a:gd name="T3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6" name="Freeform 20"/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47 w 212"/>
                <a:gd name="T1" fmla="*/ 12 h 112"/>
                <a:gd name="T2" fmla="*/ 17 w 212"/>
                <a:gd name="T3" fmla="*/ 12 h 112"/>
                <a:gd name="T4" fmla="*/ 5 w 212"/>
                <a:gd name="T5" fmla="*/ 16 h 112"/>
                <a:gd name="T6" fmla="*/ 25 w 212"/>
                <a:gd name="T7" fmla="*/ 52 h 112"/>
                <a:gd name="T8" fmla="*/ 51 w 212"/>
                <a:gd name="T9" fmla="*/ 44 h 112"/>
                <a:gd name="T10" fmla="*/ 93 w 212"/>
                <a:gd name="T11" fmla="*/ 54 h 112"/>
                <a:gd name="T12" fmla="*/ 111 w 212"/>
                <a:gd name="T13" fmla="*/ 60 h 112"/>
                <a:gd name="T14" fmla="*/ 133 w 212"/>
                <a:gd name="T15" fmla="*/ 88 h 112"/>
                <a:gd name="T16" fmla="*/ 141 w 212"/>
                <a:gd name="T17" fmla="*/ 112 h 112"/>
                <a:gd name="T18" fmla="*/ 157 w 212"/>
                <a:gd name="T19" fmla="*/ 100 h 112"/>
                <a:gd name="T20" fmla="*/ 169 w 212"/>
                <a:gd name="T21" fmla="*/ 96 h 112"/>
                <a:gd name="T22" fmla="*/ 187 w 212"/>
                <a:gd name="T23" fmla="*/ 102 h 112"/>
                <a:gd name="T24" fmla="*/ 195 w 212"/>
                <a:gd name="T25" fmla="*/ 80 h 112"/>
                <a:gd name="T26" fmla="*/ 153 w 212"/>
                <a:gd name="T27" fmla="*/ 54 h 112"/>
                <a:gd name="T28" fmla="*/ 105 w 212"/>
                <a:gd name="T29" fmla="*/ 20 h 112"/>
                <a:gd name="T30" fmla="*/ 53 w 212"/>
                <a:gd name="T31" fmla="*/ 26 h 112"/>
                <a:gd name="T32" fmla="*/ 47 w 212"/>
                <a:gd name="T33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7" name="Freeform 21"/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57 w 133"/>
                <a:gd name="T1" fmla="*/ 0 h 54"/>
                <a:gd name="T2" fmla="*/ 43 w 133"/>
                <a:gd name="T3" fmla="*/ 6 h 54"/>
                <a:gd name="T4" fmla="*/ 31 w 133"/>
                <a:gd name="T5" fmla="*/ 30 h 54"/>
                <a:gd name="T6" fmla="*/ 15 w 133"/>
                <a:gd name="T7" fmla="*/ 34 h 54"/>
                <a:gd name="T8" fmla="*/ 3 w 133"/>
                <a:gd name="T9" fmla="*/ 42 h 54"/>
                <a:gd name="T10" fmla="*/ 13 w 133"/>
                <a:gd name="T11" fmla="*/ 54 h 54"/>
                <a:gd name="T12" fmla="*/ 133 w 133"/>
                <a:gd name="T13" fmla="*/ 34 h 54"/>
                <a:gd name="T14" fmla="*/ 123 w 133"/>
                <a:gd name="T15" fmla="*/ 16 h 54"/>
                <a:gd name="T16" fmla="*/ 105 w 133"/>
                <a:gd name="T17" fmla="*/ 8 h 54"/>
                <a:gd name="T18" fmla="*/ 101 w 133"/>
                <a:gd name="T19" fmla="*/ 24 h 54"/>
                <a:gd name="T20" fmla="*/ 89 w 133"/>
                <a:gd name="T21" fmla="*/ 18 h 54"/>
                <a:gd name="T22" fmla="*/ 67 w 133"/>
                <a:gd name="T23" fmla="*/ 14 h 54"/>
                <a:gd name="T24" fmla="*/ 57 w 133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8" name="Freeform 22"/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14 w 16"/>
                <a:gd name="T1" fmla="*/ 0 h 34"/>
                <a:gd name="T2" fmla="*/ 0 w 16"/>
                <a:gd name="T3" fmla="*/ 14 h 34"/>
                <a:gd name="T4" fmla="*/ 16 w 16"/>
                <a:gd name="T5" fmla="*/ 34 h 34"/>
                <a:gd name="T6" fmla="*/ 12 w 16"/>
                <a:gd name="T7" fmla="*/ 18 h 34"/>
                <a:gd name="T8" fmla="*/ 16 w 16"/>
                <a:gd name="T9" fmla="*/ 6 h 34"/>
                <a:gd name="T10" fmla="*/ 14 w 16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0" name="Freeform 24"/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64 w 240"/>
                <a:gd name="T1" fmla="*/ 1 h 117"/>
                <a:gd name="T2" fmla="*/ 24 w 240"/>
                <a:gd name="T3" fmla="*/ 31 h 117"/>
                <a:gd name="T4" fmla="*/ 6 w 240"/>
                <a:gd name="T5" fmla="*/ 37 h 117"/>
                <a:gd name="T6" fmla="*/ 0 w 240"/>
                <a:gd name="T7" fmla="*/ 39 h 117"/>
                <a:gd name="T8" fmla="*/ 26 w 240"/>
                <a:gd name="T9" fmla="*/ 59 h 117"/>
                <a:gd name="T10" fmla="*/ 38 w 240"/>
                <a:gd name="T11" fmla="*/ 63 h 117"/>
                <a:gd name="T12" fmla="*/ 68 w 240"/>
                <a:gd name="T13" fmla="*/ 47 h 117"/>
                <a:gd name="T14" fmla="*/ 80 w 240"/>
                <a:gd name="T15" fmla="*/ 43 h 117"/>
                <a:gd name="T16" fmla="*/ 82 w 240"/>
                <a:gd name="T17" fmla="*/ 55 h 117"/>
                <a:gd name="T18" fmla="*/ 64 w 240"/>
                <a:gd name="T19" fmla="*/ 61 h 117"/>
                <a:gd name="T20" fmla="*/ 72 w 240"/>
                <a:gd name="T21" fmla="*/ 73 h 117"/>
                <a:gd name="T22" fmla="*/ 40 w 240"/>
                <a:gd name="T23" fmla="*/ 87 h 117"/>
                <a:gd name="T24" fmla="*/ 70 w 240"/>
                <a:gd name="T25" fmla="*/ 109 h 117"/>
                <a:gd name="T26" fmla="*/ 82 w 240"/>
                <a:gd name="T27" fmla="*/ 113 h 117"/>
                <a:gd name="T28" fmla="*/ 118 w 240"/>
                <a:gd name="T29" fmla="*/ 103 h 117"/>
                <a:gd name="T30" fmla="*/ 150 w 240"/>
                <a:gd name="T31" fmla="*/ 105 h 117"/>
                <a:gd name="T32" fmla="*/ 168 w 240"/>
                <a:gd name="T33" fmla="*/ 117 h 117"/>
                <a:gd name="T34" fmla="*/ 204 w 240"/>
                <a:gd name="T35" fmla="*/ 109 h 117"/>
                <a:gd name="T36" fmla="*/ 224 w 240"/>
                <a:gd name="T37" fmla="*/ 103 h 117"/>
                <a:gd name="T38" fmla="*/ 222 w 240"/>
                <a:gd name="T39" fmla="*/ 77 h 117"/>
                <a:gd name="T40" fmla="*/ 234 w 240"/>
                <a:gd name="T41" fmla="*/ 69 h 117"/>
                <a:gd name="T42" fmla="*/ 238 w 240"/>
                <a:gd name="T43" fmla="*/ 47 h 117"/>
                <a:gd name="T44" fmla="*/ 210 w 240"/>
                <a:gd name="T45" fmla="*/ 57 h 117"/>
                <a:gd name="T46" fmla="*/ 200 w 240"/>
                <a:gd name="T47" fmla="*/ 43 h 117"/>
                <a:gd name="T48" fmla="*/ 172 w 240"/>
                <a:gd name="T49" fmla="*/ 45 h 117"/>
                <a:gd name="T50" fmla="*/ 134 w 240"/>
                <a:gd name="T51" fmla="*/ 9 h 117"/>
                <a:gd name="T52" fmla="*/ 94 w 240"/>
                <a:gd name="T53" fmla="*/ 11 h 117"/>
                <a:gd name="T54" fmla="*/ 82 w 240"/>
                <a:gd name="T55" fmla="*/ 1 h 117"/>
                <a:gd name="T56" fmla="*/ 64 w 240"/>
                <a:gd name="T57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1" name="Freeform 25"/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97 w 194"/>
                <a:gd name="T1" fmla="*/ 10 h 80"/>
                <a:gd name="T2" fmla="*/ 13 w 194"/>
                <a:gd name="T3" fmla="*/ 24 h 80"/>
                <a:gd name="T4" fmla="*/ 9 w 194"/>
                <a:gd name="T5" fmla="*/ 34 h 80"/>
                <a:gd name="T6" fmla="*/ 57 w 194"/>
                <a:gd name="T7" fmla="*/ 52 h 80"/>
                <a:gd name="T8" fmla="*/ 135 w 194"/>
                <a:gd name="T9" fmla="*/ 74 h 80"/>
                <a:gd name="T10" fmla="*/ 175 w 194"/>
                <a:gd name="T11" fmla="*/ 68 h 80"/>
                <a:gd name="T12" fmla="*/ 187 w 194"/>
                <a:gd name="T13" fmla="*/ 64 h 80"/>
                <a:gd name="T14" fmla="*/ 175 w 194"/>
                <a:gd name="T15" fmla="*/ 44 h 80"/>
                <a:gd name="T16" fmla="*/ 163 w 194"/>
                <a:gd name="T17" fmla="*/ 36 h 80"/>
                <a:gd name="T18" fmla="*/ 129 w 194"/>
                <a:gd name="T19" fmla="*/ 26 h 80"/>
                <a:gd name="T20" fmla="*/ 97 w 194"/>
                <a:gd name="T21" fmla="*/ 1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2" name="Freeform 26"/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67 w 310"/>
                <a:gd name="T1" fmla="*/ 9 h 254"/>
                <a:gd name="T2" fmla="*/ 51 w 310"/>
                <a:gd name="T3" fmla="*/ 23 h 254"/>
                <a:gd name="T4" fmla="*/ 21 w 310"/>
                <a:gd name="T5" fmla="*/ 39 h 254"/>
                <a:gd name="T6" fmla="*/ 53 w 310"/>
                <a:gd name="T7" fmla="*/ 77 h 254"/>
                <a:gd name="T8" fmla="*/ 79 w 310"/>
                <a:gd name="T9" fmla="*/ 85 h 254"/>
                <a:gd name="T10" fmla="*/ 103 w 310"/>
                <a:gd name="T11" fmla="*/ 99 h 254"/>
                <a:gd name="T12" fmla="*/ 127 w 310"/>
                <a:gd name="T13" fmla="*/ 85 h 254"/>
                <a:gd name="T14" fmla="*/ 143 w 310"/>
                <a:gd name="T15" fmla="*/ 101 h 254"/>
                <a:gd name="T16" fmla="*/ 149 w 310"/>
                <a:gd name="T17" fmla="*/ 127 h 254"/>
                <a:gd name="T18" fmla="*/ 115 w 310"/>
                <a:gd name="T19" fmla="*/ 151 h 254"/>
                <a:gd name="T20" fmla="*/ 89 w 310"/>
                <a:gd name="T21" fmla="*/ 173 h 254"/>
                <a:gd name="T22" fmla="*/ 69 w 310"/>
                <a:gd name="T23" fmla="*/ 169 h 254"/>
                <a:gd name="T24" fmla="*/ 57 w 310"/>
                <a:gd name="T25" fmla="*/ 165 h 254"/>
                <a:gd name="T26" fmla="*/ 43 w 310"/>
                <a:gd name="T27" fmla="*/ 187 h 254"/>
                <a:gd name="T28" fmla="*/ 39 w 310"/>
                <a:gd name="T29" fmla="*/ 199 h 254"/>
                <a:gd name="T30" fmla="*/ 73 w 310"/>
                <a:gd name="T31" fmla="*/ 205 h 254"/>
                <a:gd name="T32" fmla="*/ 95 w 310"/>
                <a:gd name="T33" fmla="*/ 203 h 254"/>
                <a:gd name="T34" fmla="*/ 115 w 310"/>
                <a:gd name="T35" fmla="*/ 231 h 254"/>
                <a:gd name="T36" fmla="*/ 127 w 310"/>
                <a:gd name="T37" fmla="*/ 235 h 254"/>
                <a:gd name="T38" fmla="*/ 139 w 310"/>
                <a:gd name="T39" fmla="*/ 239 h 254"/>
                <a:gd name="T40" fmla="*/ 155 w 310"/>
                <a:gd name="T41" fmla="*/ 251 h 254"/>
                <a:gd name="T42" fmla="*/ 181 w 310"/>
                <a:gd name="T43" fmla="*/ 237 h 254"/>
                <a:gd name="T44" fmla="*/ 203 w 310"/>
                <a:gd name="T45" fmla="*/ 235 h 254"/>
                <a:gd name="T46" fmla="*/ 229 w 310"/>
                <a:gd name="T47" fmla="*/ 213 h 254"/>
                <a:gd name="T48" fmla="*/ 225 w 310"/>
                <a:gd name="T49" fmla="*/ 185 h 254"/>
                <a:gd name="T50" fmla="*/ 217 w 310"/>
                <a:gd name="T51" fmla="*/ 173 h 254"/>
                <a:gd name="T52" fmla="*/ 233 w 310"/>
                <a:gd name="T53" fmla="*/ 167 h 254"/>
                <a:gd name="T54" fmla="*/ 245 w 310"/>
                <a:gd name="T55" fmla="*/ 183 h 254"/>
                <a:gd name="T56" fmla="*/ 247 w 310"/>
                <a:gd name="T57" fmla="*/ 197 h 254"/>
                <a:gd name="T58" fmla="*/ 261 w 310"/>
                <a:gd name="T59" fmla="*/ 193 h 254"/>
                <a:gd name="T60" fmla="*/ 303 w 310"/>
                <a:gd name="T61" fmla="*/ 169 h 254"/>
                <a:gd name="T62" fmla="*/ 293 w 310"/>
                <a:gd name="T63" fmla="*/ 147 h 254"/>
                <a:gd name="T64" fmla="*/ 259 w 310"/>
                <a:gd name="T65" fmla="*/ 123 h 254"/>
                <a:gd name="T66" fmla="*/ 265 w 310"/>
                <a:gd name="T67" fmla="*/ 107 h 254"/>
                <a:gd name="T68" fmla="*/ 277 w 310"/>
                <a:gd name="T69" fmla="*/ 103 h 254"/>
                <a:gd name="T70" fmla="*/ 253 w 310"/>
                <a:gd name="T71" fmla="*/ 63 h 254"/>
                <a:gd name="T72" fmla="*/ 233 w 310"/>
                <a:gd name="T73" fmla="*/ 59 h 254"/>
                <a:gd name="T74" fmla="*/ 221 w 310"/>
                <a:gd name="T75" fmla="*/ 55 h 254"/>
                <a:gd name="T76" fmla="*/ 201 w 310"/>
                <a:gd name="T77" fmla="*/ 33 h 254"/>
                <a:gd name="T78" fmla="*/ 155 w 310"/>
                <a:gd name="T79" fmla="*/ 45 h 254"/>
                <a:gd name="T80" fmla="*/ 167 w 310"/>
                <a:gd name="T81" fmla="*/ 25 h 254"/>
                <a:gd name="T82" fmla="*/ 139 w 310"/>
                <a:gd name="T83" fmla="*/ 17 h 254"/>
                <a:gd name="T84" fmla="*/ 119 w 310"/>
                <a:gd name="T85" fmla="*/ 19 h 254"/>
                <a:gd name="T86" fmla="*/ 67 w 310"/>
                <a:gd name="T8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3" name="Freeform 27"/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26 w 59"/>
                <a:gd name="T1" fmla="*/ 0 h 50"/>
                <a:gd name="T2" fmla="*/ 0 w 59"/>
                <a:gd name="T3" fmla="*/ 10 h 50"/>
                <a:gd name="T4" fmla="*/ 30 w 59"/>
                <a:gd name="T5" fmla="*/ 40 h 50"/>
                <a:gd name="T6" fmla="*/ 48 w 59"/>
                <a:gd name="T7" fmla="*/ 50 h 50"/>
                <a:gd name="T8" fmla="*/ 58 w 59"/>
                <a:gd name="T9" fmla="*/ 28 h 50"/>
                <a:gd name="T10" fmla="*/ 44 w 59"/>
                <a:gd name="T11" fmla="*/ 8 h 50"/>
                <a:gd name="T12" fmla="*/ 26 w 59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4" name="Freeform 28"/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44 w 86"/>
                <a:gd name="T1" fmla="*/ 7 h 57"/>
                <a:gd name="T2" fmla="*/ 24 w 86"/>
                <a:gd name="T3" fmla="*/ 25 h 57"/>
                <a:gd name="T4" fmla="*/ 4 w 86"/>
                <a:gd name="T5" fmla="*/ 27 h 57"/>
                <a:gd name="T6" fmla="*/ 16 w 86"/>
                <a:gd name="T7" fmla="*/ 57 h 57"/>
                <a:gd name="T8" fmla="*/ 74 w 86"/>
                <a:gd name="T9" fmla="*/ 35 h 57"/>
                <a:gd name="T10" fmla="*/ 86 w 86"/>
                <a:gd name="T11" fmla="*/ 17 h 57"/>
                <a:gd name="T12" fmla="*/ 56 w 86"/>
                <a:gd name="T13" fmla="*/ 7 h 57"/>
                <a:gd name="T14" fmla="*/ 44 w 86"/>
                <a:gd name="T15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5" name="Freeform 29"/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40 w 73"/>
                <a:gd name="T1" fmla="*/ 0 h 34"/>
                <a:gd name="T2" fmla="*/ 10 w 73"/>
                <a:gd name="T3" fmla="*/ 16 h 34"/>
                <a:gd name="T4" fmla="*/ 24 w 73"/>
                <a:gd name="T5" fmla="*/ 34 h 34"/>
                <a:gd name="T6" fmla="*/ 52 w 73"/>
                <a:gd name="T7" fmla="*/ 28 h 34"/>
                <a:gd name="T8" fmla="*/ 64 w 73"/>
                <a:gd name="T9" fmla="*/ 20 h 34"/>
                <a:gd name="T10" fmla="*/ 40 w 7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6" name="Freeform 30"/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58 w 85"/>
                <a:gd name="T1" fmla="*/ 10 h 45"/>
                <a:gd name="T2" fmla="*/ 28 w 85"/>
                <a:gd name="T3" fmla="*/ 4 h 45"/>
                <a:gd name="T4" fmla="*/ 0 w 85"/>
                <a:gd name="T5" fmla="*/ 18 h 45"/>
                <a:gd name="T6" fmla="*/ 40 w 85"/>
                <a:gd name="T7" fmla="*/ 32 h 45"/>
                <a:gd name="T8" fmla="*/ 64 w 85"/>
                <a:gd name="T9" fmla="*/ 40 h 45"/>
                <a:gd name="T10" fmla="*/ 84 w 85"/>
                <a:gd name="T11" fmla="*/ 18 h 45"/>
                <a:gd name="T12" fmla="*/ 82 w 85"/>
                <a:gd name="T13" fmla="*/ 6 h 45"/>
                <a:gd name="T14" fmla="*/ 64 w 85"/>
                <a:gd name="T15" fmla="*/ 0 h 45"/>
                <a:gd name="T16" fmla="*/ 58 w 85"/>
                <a:gd name="T17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7" name="Freeform 31"/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16 w 58"/>
                <a:gd name="T1" fmla="*/ 4 h 31"/>
                <a:gd name="T2" fmla="*/ 0 w 58"/>
                <a:gd name="T3" fmla="*/ 18 h 31"/>
                <a:gd name="T4" fmla="*/ 20 w 58"/>
                <a:gd name="T5" fmla="*/ 28 h 31"/>
                <a:gd name="T6" fmla="*/ 28 w 58"/>
                <a:gd name="T7" fmla="*/ 20 h 31"/>
                <a:gd name="T8" fmla="*/ 52 w 58"/>
                <a:gd name="T9" fmla="*/ 12 h 31"/>
                <a:gd name="T10" fmla="*/ 44 w 58"/>
                <a:gd name="T11" fmla="*/ 0 h 31"/>
                <a:gd name="T12" fmla="*/ 16 w 58"/>
                <a:gd name="T1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8" name="Freeform 32"/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38 w 152"/>
                <a:gd name="T1" fmla="*/ 0 h 102"/>
                <a:gd name="T2" fmla="*/ 14 w 152"/>
                <a:gd name="T3" fmla="*/ 6 h 102"/>
                <a:gd name="T4" fmla="*/ 4 w 152"/>
                <a:gd name="T5" fmla="*/ 38 h 102"/>
                <a:gd name="T6" fmla="*/ 12 w 152"/>
                <a:gd name="T7" fmla="*/ 56 h 102"/>
                <a:gd name="T8" fmla="*/ 0 w 152"/>
                <a:gd name="T9" fmla="*/ 72 h 102"/>
                <a:gd name="T10" fmla="*/ 56 w 152"/>
                <a:gd name="T11" fmla="*/ 86 h 102"/>
                <a:gd name="T12" fmla="*/ 82 w 152"/>
                <a:gd name="T13" fmla="*/ 92 h 102"/>
                <a:gd name="T14" fmla="*/ 152 w 152"/>
                <a:gd name="T15" fmla="*/ 86 h 102"/>
                <a:gd name="T16" fmla="*/ 76 w 152"/>
                <a:gd name="T17" fmla="*/ 70 h 102"/>
                <a:gd name="T18" fmla="*/ 54 w 152"/>
                <a:gd name="T19" fmla="*/ 62 h 102"/>
                <a:gd name="T20" fmla="*/ 44 w 152"/>
                <a:gd name="T21" fmla="*/ 52 h 102"/>
                <a:gd name="T22" fmla="*/ 50 w 152"/>
                <a:gd name="T23" fmla="*/ 34 h 102"/>
                <a:gd name="T24" fmla="*/ 38 w 152"/>
                <a:gd name="T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29" name="Freeform 33"/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34 w 34"/>
                <a:gd name="T1" fmla="*/ 0 h 20"/>
                <a:gd name="T2" fmla="*/ 24 w 34"/>
                <a:gd name="T3" fmla="*/ 20 h 20"/>
                <a:gd name="T4" fmla="*/ 4 w 34"/>
                <a:gd name="T5" fmla="*/ 18 h 20"/>
                <a:gd name="T6" fmla="*/ 4 w 34"/>
                <a:gd name="T7" fmla="*/ 6 h 20"/>
                <a:gd name="T8" fmla="*/ 34 w 3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0" name="Freeform 34"/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1" name="Freeform 35"/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2" name="Freeform 36"/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3 w 21"/>
                <a:gd name="T1" fmla="*/ 0 h 16"/>
                <a:gd name="T2" fmla="*/ 13 w 21"/>
                <a:gd name="T3" fmla="*/ 16 h 16"/>
                <a:gd name="T4" fmla="*/ 3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3" name="Freeform 37"/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4" name="Freeform 38"/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5" name="Freeform 39"/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6" name="Freeform 40"/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13 w 51"/>
                <a:gd name="T1" fmla="*/ 0 h 24"/>
                <a:gd name="T2" fmla="*/ 7 w 51"/>
                <a:gd name="T3" fmla="*/ 18 h 24"/>
                <a:gd name="T4" fmla="*/ 27 w 51"/>
                <a:gd name="T5" fmla="*/ 24 h 24"/>
                <a:gd name="T6" fmla="*/ 33 w 51"/>
                <a:gd name="T7" fmla="*/ 4 h 24"/>
                <a:gd name="T8" fmla="*/ 13 w 5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7" name="Freeform 41"/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28 w 929"/>
                <a:gd name="T1" fmla="*/ 56 h 462"/>
                <a:gd name="T2" fmla="*/ 6 w 929"/>
                <a:gd name="T3" fmla="*/ 92 h 462"/>
                <a:gd name="T4" fmla="*/ 36 w 929"/>
                <a:gd name="T5" fmla="*/ 100 h 462"/>
                <a:gd name="T6" fmla="*/ 16 w 929"/>
                <a:gd name="T7" fmla="*/ 116 h 462"/>
                <a:gd name="T8" fmla="*/ 104 w 929"/>
                <a:gd name="T9" fmla="*/ 136 h 462"/>
                <a:gd name="T10" fmla="*/ 142 w 929"/>
                <a:gd name="T11" fmla="*/ 130 h 462"/>
                <a:gd name="T12" fmla="*/ 250 w 929"/>
                <a:gd name="T13" fmla="*/ 78 h 462"/>
                <a:gd name="T14" fmla="*/ 300 w 929"/>
                <a:gd name="T15" fmla="*/ 66 h 462"/>
                <a:gd name="T16" fmla="*/ 324 w 929"/>
                <a:gd name="T17" fmla="*/ 80 h 462"/>
                <a:gd name="T18" fmla="*/ 272 w 929"/>
                <a:gd name="T19" fmla="*/ 88 h 462"/>
                <a:gd name="T20" fmla="*/ 242 w 929"/>
                <a:gd name="T21" fmla="*/ 112 h 462"/>
                <a:gd name="T22" fmla="*/ 254 w 929"/>
                <a:gd name="T23" fmla="*/ 120 h 462"/>
                <a:gd name="T24" fmla="*/ 260 w 929"/>
                <a:gd name="T25" fmla="*/ 158 h 462"/>
                <a:gd name="T26" fmla="*/ 350 w 929"/>
                <a:gd name="T27" fmla="*/ 192 h 462"/>
                <a:gd name="T28" fmla="*/ 336 w 929"/>
                <a:gd name="T29" fmla="*/ 210 h 462"/>
                <a:gd name="T30" fmla="*/ 368 w 929"/>
                <a:gd name="T31" fmla="*/ 246 h 462"/>
                <a:gd name="T32" fmla="*/ 348 w 929"/>
                <a:gd name="T33" fmla="*/ 266 h 462"/>
                <a:gd name="T34" fmla="*/ 324 w 929"/>
                <a:gd name="T35" fmla="*/ 294 h 462"/>
                <a:gd name="T36" fmla="*/ 294 w 929"/>
                <a:gd name="T37" fmla="*/ 324 h 462"/>
                <a:gd name="T38" fmla="*/ 292 w 929"/>
                <a:gd name="T39" fmla="*/ 420 h 462"/>
                <a:gd name="T40" fmla="*/ 332 w 929"/>
                <a:gd name="T41" fmla="*/ 446 h 462"/>
                <a:gd name="T42" fmla="*/ 388 w 929"/>
                <a:gd name="T43" fmla="*/ 448 h 462"/>
                <a:gd name="T44" fmla="*/ 412 w 929"/>
                <a:gd name="T45" fmla="*/ 422 h 462"/>
                <a:gd name="T46" fmla="*/ 506 w 929"/>
                <a:gd name="T47" fmla="*/ 356 h 462"/>
                <a:gd name="T48" fmla="*/ 572 w 929"/>
                <a:gd name="T49" fmla="*/ 334 h 462"/>
                <a:gd name="T50" fmla="*/ 646 w 929"/>
                <a:gd name="T51" fmla="*/ 308 h 462"/>
                <a:gd name="T52" fmla="*/ 720 w 929"/>
                <a:gd name="T53" fmla="*/ 290 h 462"/>
                <a:gd name="T54" fmla="*/ 762 w 929"/>
                <a:gd name="T55" fmla="*/ 260 h 462"/>
                <a:gd name="T56" fmla="*/ 800 w 929"/>
                <a:gd name="T57" fmla="*/ 200 h 462"/>
                <a:gd name="T58" fmla="*/ 802 w 929"/>
                <a:gd name="T59" fmla="*/ 154 h 462"/>
                <a:gd name="T60" fmla="*/ 802 w 929"/>
                <a:gd name="T61" fmla="*/ 124 h 462"/>
                <a:gd name="T62" fmla="*/ 832 w 929"/>
                <a:gd name="T63" fmla="*/ 90 h 462"/>
                <a:gd name="T64" fmla="*/ 876 w 929"/>
                <a:gd name="T65" fmla="*/ 94 h 462"/>
                <a:gd name="T66" fmla="*/ 922 w 929"/>
                <a:gd name="T67" fmla="*/ 52 h 462"/>
                <a:gd name="T68" fmla="*/ 888 w 929"/>
                <a:gd name="T69" fmla="*/ 56 h 462"/>
                <a:gd name="T70" fmla="*/ 848 w 929"/>
                <a:gd name="T71" fmla="*/ 46 h 462"/>
                <a:gd name="T72" fmla="*/ 794 w 929"/>
                <a:gd name="T73" fmla="*/ 22 h 462"/>
                <a:gd name="T74" fmla="*/ 642 w 929"/>
                <a:gd name="T75" fmla="*/ 26 h 462"/>
                <a:gd name="T76" fmla="*/ 584 w 929"/>
                <a:gd name="T77" fmla="*/ 38 h 462"/>
                <a:gd name="T78" fmla="*/ 556 w 929"/>
                <a:gd name="T79" fmla="*/ 38 h 462"/>
                <a:gd name="T80" fmla="*/ 516 w 929"/>
                <a:gd name="T81" fmla="*/ 54 h 462"/>
                <a:gd name="T82" fmla="*/ 478 w 929"/>
                <a:gd name="T83" fmla="*/ 30 h 462"/>
                <a:gd name="T84" fmla="*/ 432 w 929"/>
                <a:gd name="T85" fmla="*/ 40 h 462"/>
                <a:gd name="T86" fmla="*/ 366 w 929"/>
                <a:gd name="T87" fmla="*/ 52 h 462"/>
                <a:gd name="T88" fmla="*/ 410 w 929"/>
                <a:gd name="T89" fmla="*/ 38 h 462"/>
                <a:gd name="T90" fmla="*/ 352 w 929"/>
                <a:gd name="T91" fmla="*/ 8 h 462"/>
                <a:gd name="T92" fmla="*/ 334 w 929"/>
                <a:gd name="T93" fmla="*/ 2 h 462"/>
                <a:gd name="T94" fmla="*/ 314 w 929"/>
                <a:gd name="T95" fmla="*/ 8 h 462"/>
                <a:gd name="T96" fmla="*/ 240 w 929"/>
                <a:gd name="T97" fmla="*/ 16 h 462"/>
                <a:gd name="T98" fmla="*/ 160 w 929"/>
                <a:gd name="T99" fmla="*/ 28 h 462"/>
                <a:gd name="T100" fmla="*/ 108 w 929"/>
                <a:gd name="T101" fmla="*/ 26 h 462"/>
                <a:gd name="T102" fmla="*/ 114 w 929"/>
                <a:gd name="T103" fmla="*/ 68 h 462"/>
                <a:gd name="T104" fmla="*/ 104 w 929"/>
                <a:gd name="T105" fmla="*/ 52 h 462"/>
                <a:gd name="T106" fmla="*/ 60 w 929"/>
                <a:gd name="T107" fmla="*/ 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8" name="Freeform 42"/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39" name="Freeform 43"/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102 w 172"/>
                <a:gd name="T1" fmla="*/ 8 h 72"/>
                <a:gd name="T2" fmla="*/ 66 w 172"/>
                <a:gd name="T3" fmla="*/ 4 h 72"/>
                <a:gd name="T4" fmla="*/ 54 w 172"/>
                <a:gd name="T5" fmla="*/ 0 h 72"/>
                <a:gd name="T6" fmla="*/ 0 w 172"/>
                <a:gd name="T7" fmla="*/ 28 h 72"/>
                <a:gd name="T8" fmla="*/ 28 w 172"/>
                <a:gd name="T9" fmla="*/ 40 h 72"/>
                <a:gd name="T10" fmla="*/ 42 w 172"/>
                <a:gd name="T11" fmla="*/ 60 h 72"/>
                <a:gd name="T12" fmla="*/ 66 w 172"/>
                <a:gd name="T13" fmla="*/ 68 h 72"/>
                <a:gd name="T14" fmla="*/ 78 w 172"/>
                <a:gd name="T15" fmla="*/ 72 h 72"/>
                <a:gd name="T16" fmla="*/ 130 w 172"/>
                <a:gd name="T17" fmla="*/ 60 h 72"/>
                <a:gd name="T18" fmla="*/ 172 w 172"/>
                <a:gd name="T19" fmla="*/ 44 h 72"/>
                <a:gd name="T20" fmla="*/ 148 w 172"/>
                <a:gd name="T21" fmla="*/ 18 h 72"/>
                <a:gd name="T22" fmla="*/ 136 w 172"/>
                <a:gd name="T23" fmla="*/ 4 h 72"/>
                <a:gd name="T24" fmla="*/ 102 w 172"/>
                <a:gd name="T2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0" name="Freeform 44"/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34 w 52"/>
                <a:gd name="T1" fmla="*/ 0 h 32"/>
                <a:gd name="T2" fmla="*/ 8 w 52"/>
                <a:gd name="T3" fmla="*/ 20 h 32"/>
                <a:gd name="T4" fmla="*/ 24 w 52"/>
                <a:gd name="T5" fmla="*/ 32 h 32"/>
                <a:gd name="T6" fmla="*/ 42 w 52"/>
                <a:gd name="T7" fmla="*/ 30 h 32"/>
                <a:gd name="T8" fmla="*/ 34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1" name="Freeform 45"/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91 w 206"/>
                <a:gd name="T1" fmla="*/ 7 h 85"/>
                <a:gd name="T2" fmla="*/ 103 w 206"/>
                <a:gd name="T3" fmla="*/ 9 h 85"/>
                <a:gd name="T4" fmla="*/ 109 w 206"/>
                <a:gd name="T5" fmla="*/ 25 h 85"/>
                <a:gd name="T6" fmla="*/ 107 w 206"/>
                <a:gd name="T7" fmla="*/ 33 h 85"/>
                <a:gd name="T8" fmla="*/ 89 w 206"/>
                <a:gd name="T9" fmla="*/ 27 h 85"/>
                <a:gd name="T10" fmla="*/ 77 w 206"/>
                <a:gd name="T11" fmla="*/ 19 h 85"/>
                <a:gd name="T12" fmla="*/ 23 w 206"/>
                <a:gd name="T13" fmla="*/ 27 h 85"/>
                <a:gd name="T14" fmla="*/ 31 w 206"/>
                <a:gd name="T15" fmla="*/ 49 h 85"/>
                <a:gd name="T16" fmla="*/ 55 w 206"/>
                <a:gd name="T17" fmla="*/ 53 h 85"/>
                <a:gd name="T18" fmla="*/ 75 w 206"/>
                <a:gd name="T19" fmla="*/ 73 h 85"/>
                <a:gd name="T20" fmla="*/ 89 w 206"/>
                <a:gd name="T21" fmla="*/ 85 h 85"/>
                <a:gd name="T22" fmla="*/ 109 w 206"/>
                <a:gd name="T23" fmla="*/ 67 h 85"/>
                <a:gd name="T24" fmla="*/ 121 w 206"/>
                <a:gd name="T25" fmla="*/ 59 h 85"/>
                <a:gd name="T26" fmla="*/ 127 w 206"/>
                <a:gd name="T27" fmla="*/ 47 h 85"/>
                <a:gd name="T28" fmla="*/ 167 w 206"/>
                <a:gd name="T29" fmla="*/ 35 h 85"/>
                <a:gd name="T30" fmla="*/ 187 w 206"/>
                <a:gd name="T31" fmla="*/ 31 h 85"/>
                <a:gd name="T32" fmla="*/ 199 w 206"/>
                <a:gd name="T33" fmla="*/ 27 h 85"/>
                <a:gd name="T34" fmla="*/ 191 w 206"/>
                <a:gd name="T35" fmla="*/ 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2" name="Freeform 46"/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36 w 64"/>
                <a:gd name="T1" fmla="*/ 6 h 28"/>
                <a:gd name="T2" fmla="*/ 8 w 64"/>
                <a:gd name="T3" fmla="*/ 4 h 28"/>
                <a:gd name="T4" fmla="*/ 24 w 64"/>
                <a:gd name="T5" fmla="*/ 28 h 28"/>
                <a:gd name="T6" fmla="*/ 54 w 64"/>
                <a:gd name="T7" fmla="*/ 14 h 28"/>
                <a:gd name="T8" fmla="*/ 36 w 64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3" name="Freeform 47"/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24 w 146"/>
                <a:gd name="T1" fmla="*/ 19 h 176"/>
                <a:gd name="T2" fmla="*/ 0 w 146"/>
                <a:gd name="T3" fmla="*/ 25 h 176"/>
                <a:gd name="T4" fmla="*/ 14 w 146"/>
                <a:gd name="T5" fmla="*/ 43 h 176"/>
                <a:gd name="T6" fmla="*/ 34 w 146"/>
                <a:gd name="T7" fmla="*/ 87 h 176"/>
                <a:gd name="T8" fmla="*/ 52 w 146"/>
                <a:gd name="T9" fmla="*/ 91 h 176"/>
                <a:gd name="T10" fmla="*/ 50 w 146"/>
                <a:gd name="T11" fmla="*/ 107 h 176"/>
                <a:gd name="T12" fmla="*/ 28 w 146"/>
                <a:gd name="T13" fmla="*/ 113 h 176"/>
                <a:gd name="T14" fmla="*/ 16 w 146"/>
                <a:gd name="T15" fmla="*/ 131 h 176"/>
                <a:gd name="T16" fmla="*/ 18 w 146"/>
                <a:gd name="T17" fmla="*/ 137 h 176"/>
                <a:gd name="T18" fmla="*/ 30 w 146"/>
                <a:gd name="T19" fmla="*/ 141 h 176"/>
                <a:gd name="T20" fmla="*/ 18 w 146"/>
                <a:gd name="T21" fmla="*/ 169 h 176"/>
                <a:gd name="T22" fmla="*/ 20 w 146"/>
                <a:gd name="T23" fmla="*/ 175 h 176"/>
                <a:gd name="T24" fmla="*/ 34 w 146"/>
                <a:gd name="T25" fmla="*/ 171 h 176"/>
                <a:gd name="T26" fmla="*/ 58 w 146"/>
                <a:gd name="T27" fmla="*/ 169 h 176"/>
                <a:gd name="T28" fmla="*/ 92 w 146"/>
                <a:gd name="T29" fmla="*/ 171 h 176"/>
                <a:gd name="T30" fmla="*/ 110 w 146"/>
                <a:gd name="T31" fmla="*/ 169 h 176"/>
                <a:gd name="T32" fmla="*/ 122 w 146"/>
                <a:gd name="T33" fmla="*/ 165 h 176"/>
                <a:gd name="T34" fmla="*/ 128 w 146"/>
                <a:gd name="T35" fmla="*/ 141 h 176"/>
                <a:gd name="T36" fmla="*/ 146 w 146"/>
                <a:gd name="T37" fmla="*/ 133 h 176"/>
                <a:gd name="T38" fmla="*/ 110 w 146"/>
                <a:gd name="T39" fmla="*/ 109 h 176"/>
                <a:gd name="T40" fmla="*/ 88 w 146"/>
                <a:gd name="T41" fmla="*/ 83 h 176"/>
                <a:gd name="T42" fmla="*/ 82 w 146"/>
                <a:gd name="T43" fmla="*/ 69 h 176"/>
                <a:gd name="T44" fmla="*/ 64 w 146"/>
                <a:gd name="T45" fmla="*/ 61 h 176"/>
                <a:gd name="T46" fmla="*/ 86 w 146"/>
                <a:gd name="T47" fmla="*/ 45 h 176"/>
                <a:gd name="T48" fmla="*/ 64 w 146"/>
                <a:gd name="T49" fmla="*/ 31 h 176"/>
                <a:gd name="T50" fmla="*/ 70 w 146"/>
                <a:gd name="T51" fmla="*/ 13 h 176"/>
                <a:gd name="T52" fmla="*/ 46 w 146"/>
                <a:gd name="T53" fmla="*/ 1 h 176"/>
                <a:gd name="T54" fmla="*/ 30 w 146"/>
                <a:gd name="T55" fmla="*/ 9 h 176"/>
                <a:gd name="T56" fmla="*/ 24 w 146"/>
                <a:gd name="T57" fmla="*/ 1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4" name="Freeform 48"/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58 w 92"/>
                <a:gd name="T1" fmla="*/ 6 h 92"/>
                <a:gd name="T2" fmla="*/ 82 w 92"/>
                <a:gd name="T3" fmla="*/ 8 h 92"/>
                <a:gd name="T4" fmla="*/ 92 w 92"/>
                <a:gd name="T5" fmla="*/ 26 h 92"/>
                <a:gd name="T6" fmla="*/ 78 w 92"/>
                <a:gd name="T7" fmla="*/ 48 h 92"/>
                <a:gd name="T8" fmla="*/ 46 w 92"/>
                <a:gd name="T9" fmla="*/ 76 h 92"/>
                <a:gd name="T10" fmla="*/ 18 w 92"/>
                <a:gd name="T11" fmla="*/ 92 h 92"/>
                <a:gd name="T12" fmla="*/ 8 w 92"/>
                <a:gd name="T13" fmla="*/ 72 h 92"/>
                <a:gd name="T14" fmla="*/ 20 w 92"/>
                <a:gd name="T15" fmla="*/ 64 h 92"/>
                <a:gd name="T16" fmla="*/ 14 w 92"/>
                <a:gd name="T17" fmla="*/ 46 h 92"/>
                <a:gd name="T18" fmla="*/ 40 w 92"/>
                <a:gd name="T19" fmla="*/ 28 h 92"/>
                <a:gd name="T20" fmla="*/ 58 w 92"/>
                <a:gd name="T2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5" name="Freeform 49"/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212 w 633"/>
                <a:gd name="T1" fmla="*/ 11 h 660"/>
                <a:gd name="T2" fmla="*/ 176 w 633"/>
                <a:gd name="T3" fmla="*/ 19 h 660"/>
                <a:gd name="T4" fmla="*/ 144 w 633"/>
                <a:gd name="T5" fmla="*/ 51 h 660"/>
                <a:gd name="T6" fmla="*/ 104 w 633"/>
                <a:gd name="T7" fmla="*/ 59 h 660"/>
                <a:gd name="T8" fmla="*/ 84 w 633"/>
                <a:gd name="T9" fmla="*/ 75 h 660"/>
                <a:gd name="T10" fmla="*/ 68 w 633"/>
                <a:gd name="T11" fmla="*/ 115 h 660"/>
                <a:gd name="T12" fmla="*/ 36 w 633"/>
                <a:gd name="T13" fmla="*/ 167 h 660"/>
                <a:gd name="T14" fmla="*/ 0 w 633"/>
                <a:gd name="T15" fmla="*/ 179 h 660"/>
                <a:gd name="T16" fmla="*/ 72 w 633"/>
                <a:gd name="T17" fmla="*/ 323 h 660"/>
                <a:gd name="T18" fmla="*/ 120 w 633"/>
                <a:gd name="T19" fmla="*/ 427 h 660"/>
                <a:gd name="T20" fmla="*/ 144 w 633"/>
                <a:gd name="T21" fmla="*/ 443 h 660"/>
                <a:gd name="T22" fmla="*/ 168 w 633"/>
                <a:gd name="T23" fmla="*/ 451 h 660"/>
                <a:gd name="T24" fmla="*/ 228 w 633"/>
                <a:gd name="T25" fmla="*/ 431 h 660"/>
                <a:gd name="T26" fmla="*/ 252 w 633"/>
                <a:gd name="T27" fmla="*/ 423 h 660"/>
                <a:gd name="T28" fmla="*/ 300 w 633"/>
                <a:gd name="T29" fmla="*/ 451 h 660"/>
                <a:gd name="T30" fmla="*/ 324 w 633"/>
                <a:gd name="T31" fmla="*/ 527 h 660"/>
                <a:gd name="T32" fmla="*/ 336 w 633"/>
                <a:gd name="T33" fmla="*/ 523 h 660"/>
                <a:gd name="T34" fmla="*/ 344 w 633"/>
                <a:gd name="T35" fmla="*/ 511 h 660"/>
                <a:gd name="T36" fmla="*/ 368 w 633"/>
                <a:gd name="T37" fmla="*/ 547 h 660"/>
                <a:gd name="T38" fmla="*/ 404 w 633"/>
                <a:gd name="T39" fmla="*/ 571 h 660"/>
                <a:gd name="T40" fmla="*/ 436 w 633"/>
                <a:gd name="T41" fmla="*/ 603 h 660"/>
                <a:gd name="T42" fmla="*/ 444 w 633"/>
                <a:gd name="T43" fmla="*/ 615 h 660"/>
                <a:gd name="T44" fmla="*/ 456 w 633"/>
                <a:gd name="T45" fmla="*/ 623 h 660"/>
                <a:gd name="T46" fmla="*/ 484 w 633"/>
                <a:gd name="T47" fmla="*/ 655 h 660"/>
                <a:gd name="T48" fmla="*/ 492 w 633"/>
                <a:gd name="T49" fmla="*/ 631 h 660"/>
                <a:gd name="T50" fmla="*/ 540 w 633"/>
                <a:gd name="T51" fmla="*/ 659 h 660"/>
                <a:gd name="T52" fmla="*/ 588 w 633"/>
                <a:gd name="T53" fmla="*/ 655 h 660"/>
                <a:gd name="T54" fmla="*/ 616 w 633"/>
                <a:gd name="T55" fmla="*/ 531 h 660"/>
                <a:gd name="T56" fmla="*/ 632 w 633"/>
                <a:gd name="T57" fmla="*/ 463 h 660"/>
                <a:gd name="T58" fmla="*/ 620 w 633"/>
                <a:gd name="T59" fmla="*/ 367 h 660"/>
                <a:gd name="T60" fmla="*/ 536 w 633"/>
                <a:gd name="T61" fmla="*/ 271 h 660"/>
                <a:gd name="T62" fmla="*/ 528 w 633"/>
                <a:gd name="T63" fmla="*/ 235 h 660"/>
                <a:gd name="T64" fmla="*/ 460 w 633"/>
                <a:gd name="T65" fmla="*/ 179 h 660"/>
                <a:gd name="T66" fmla="*/ 472 w 633"/>
                <a:gd name="T67" fmla="*/ 155 h 660"/>
                <a:gd name="T68" fmla="*/ 456 w 633"/>
                <a:gd name="T69" fmla="*/ 131 h 660"/>
                <a:gd name="T70" fmla="*/ 416 w 633"/>
                <a:gd name="T71" fmla="*/ 79 h 660"/>
                <a:gd name="T72" fmla="*/ 392 w 633"/>
                <a:gd name="T73" fmla="*/ 31 h 660"/>
                <a:gd name="T74" fmla="*/ 388 w 633"/>
                <a:gd name="T75" fmla="*/ 19 h 660"/>
                <a:gd name="T76" fmla="*/ 364 w 633"/>
                <a:gd name="T77" fmla="*/ 151 h 660"/>
                <a:gd name="T78" fmla="*/ 324 w 633"/>
                <a:gd name="T79" fmla="*/ 115 h 660"/>
                <a:gd name="T80" fmla="*/ 292 w 633"/>
                <a:gd name="T81" fmla="*/ 111 h 660"/>
                <a:gd name="T82" fmla="*/ 272 w 633"/>
                <a:gd name="T83" fmla="*/ 87 h 660"/>
                <a:gd name="T84" fmla="*/ 264 w 633"/>
                <a:gd name="T85" fmla="*/ 63 h 660"/>
                <a:gd name="T86" fmla="*/ 276 w 633"/>
                <a:gd name="T87" fmla="*/ 55 h 660"/>
                <a:gd name="T88" fmla="*/ 240 w 633"/>
                <a:gd name="T89" fmla="*/ 19 h 660"/>
                <a:gd name="T90" fmla="*/ 216 w 633"/>
                <a:gd name="T91" fmla="*/ 11 h 660"/>
                <a:gd name="T92" fmla="*/ 204 w 633"/>
                <a:gd name="T93" fmla="*/ 7 h 660"/>
                <a:gd name="T94" fmla="*/ 212 w 633"/>
                <a:gd name="T95" fmla="*/ 1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6" name="Freeform 50"/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84 w 426"/>
                <a:gd name="T1" fmla="*/ 60 h 280"/>
                <a:gd name="T2" fmla="*/ 68 w 426"/>
                <a:gd name="T3" fmla="*/ 36 h 280"/>
                <a:gd name="T4" fmla="*/ 64 w 426"/>
                <a:gd name="T5" fmla="*/ 16 h 280"/>
                <a:gd name="T6" fmla="*/ 52 w 426"/>
                <a:gd name="T7" fmla="*/ 12 h 280"/>
                <a:gd name="T8" fmla="*/ 16 w 426"/>
                <a:gd name="T9" fmla="*/ 16 h 280"/>
                <a:gd name="T10" fmla="*/ 44 w 426"/>
                <a:gd name="T11" fmla="*/ 40 h 280"/>
                <a:gd name="T12" fmla="*/ 48 w 426"/>
                <a:gd name="T13" fmla="*/ 52 h 280"/>
                <a:gd name="T14" fmla="*/ 24 w 426"/>
                <a:gd name="T15" fmla="*/ 68 h 280"/>
                <a:gd name="T16" fmla="*/ 88 w 426"/>
                <a:gd name="T17" fmla="*/ 92 h 280"/>
                <a:gd name="T18" fmla="*/ 124 w 426"/>
                <a:gd name="T19" fmla="*/ 112 h 280"/>
                <a:gd name="T20" fmla="*/ 128 w 426"/>
                <a:gd name="T21" fmla="*/ 124 h 280"/>
                <a:gd name="T22" fmla="*/ 140 w 426"/>
                <a:gd name="T23" fmla="*/ 132 h 280"/>
                <a:gd name="T24" fmla="*/ 148 w 426"/>
                <a:gd name="T25" fmla="*/ 156 h 280"/>
                <a:gd name="T26" fmla="*/ 132 w 426"/>
                <a:gd name="T27" fmla="*/ 196 h 280"/>
                <a:gd name="T28" fmla="*/ 180 w 426"/>
                <a:gd name="T29" fmla="*/ 188 h 280"/>
                <a:gd name="T30" fmla="*/ 192 w 426"/>
                <a:gd name="T31" fmla="*/ 216 h 280"/>
                <a:gd name="T32" fmla="*/ 216 w 426"/>
                <a:gd name="T33" fmla="*/ 224 h 280"/>
                <a:gd name="T34" fmla="*/ 228 w 426"/>
                <a:gd name="T35" fmla="*/ 228 h 280"/>
                <a:gd name="T36" fmla="*/ 252 w 426"/>
                <a:gd name="T37" fmla="*/ 224 h 280"/>
                <a:gd name="T38" fmla="*/ 276 w 426"/>
                <a:gd name="T39" fmla="*/ 196 h 280"/>
                <a:gd name="T40" fmla="*/ 336 w 426"/>
                <a:gd name="T41" fmla="*/ 252 h 280"/>
                <a:gd name="T42" fmla="*/ 364 w 426"/>
                <a:gd name="T43" fmla="*/ 280 h 280"/>
                <a:gd name="T44" fmla="*/ 360 w 426"/>
                <a:gd name="T45" fmla="*/ 224 h 280"/>
                <a:gd name="T46" fmla="*/ 336 w 426"/>
                <a:gd name="T47" fmla="*/ 200 h 280"/>
                <a:gd name="T48" fmla="*/ 372 w 426"/>
                <a:gd name="T49" fmla="*/ 168 h 280"/>
                <a:gd name="T50" fmla="*/ 408 w 426"/>
                <a:gd name="T51" fmla="*/ 156 h 280"/>
                <a:gd name="T52" fmla="*/ 420 w 426"/>
                <a:gd name="T53" fmla="*/ 152 h 280"/>
                <a:gd name="T54" fmla="*/ 424 w 426"/>
                <a:gd name="T55" fmla="*/ 140 h 280"/>
                <a:gd name="T56" fmla="*/ 356 w 426"/>
                <a:gd name="T57" fmla="*/ 148 h 280"/>
                <a:gd name="T58" fmla="*/ 304 w 426"/>
                <a:gd name="T59" fmla="*/ 140 h 280"/>
                <a:gd name="T60" fmla="*/ 300 w 426"/>
                <a:gd name="T61" fmla="*/ 128 h 280"/>
                <a:gd name="T62" fmla="*/ 292 w 426"/>
                <a:gd name="T63" fmla="*/ 116 h 280"/>
                <a:gd name="T64" fmla="*/ 220 w 426"/>
                <a:gd name="T65" fmla="*/ 80 h 280"/>
                <a:gd name="T66" fmla="*/ 160 w 426"/>
                <a:gd name="T67" fmla="*/ 60 h 280"/>
                <a:gd name="T68" fmla="*/ 136 w 426"/>
                <a:gd name="T69" fmla="*/ 52 h 280"/>
                <a:gd name="T70" fmla="*/ 80 w 426"/>
                <a:gd name="T71" fmla="*/ 52 h 280"/>
                <a:gd name="T72" fmla="*/ 68 w 426"/>
                <a:gd name="T73" fmla="*/ 32 h 280"/>
                <a:gd name="T74" fmla="*/ 68 w 426"/>
                <a:gd name="T7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algn="ctr" rotWithShape="0">
                      <a:srgbClr val="FEFEFE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7" name="Freeform 51"/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20 w 416"/>
                <a:gd name="T3" fmla="*/ 37 h 282"/>
                <a:gd name="T4" fmla="*/ 28 w 416"/>
                <a:gd name="T5" fmla="*/ 49 h 282"/>
                <a:gd name="T6" fmla="*/ 84 w 416"/>
                <a:gd name="T7" fmla="*/ 89 h 282"/>
                <a:gd name="T8" fmla="*/ 120 w 416"/>
                <a:gd name="T9" fmla="*/ 113 h 282"/>
                <a:gd name="T10" fmla="*/ 132 w 416"/>
                <a:gd name="T11" fmla="*/ 121 h 282"/>
                <a:gd name="T12" fmla="*/ 136 w 416"/>
                <a:gd name="T13" fmla="*/ 169 h 282"/>
                <a:gd name="T14" fmla="*/ 116 w 416"/>
                <a:gd name="T15" fmla="*/ 201 h 282"/>
                <a:gd name="T16" fmla="*/ 136 w 416"/>
                <a:gd name="T17" fmla="*/ 197 h 282"/>
                <a:gd name="T18" fmla="*/ 148 w 416"/>
                <a:gd name="T19" fmla="*/ 189 h 282"/>
                <a:gd name="T20" fmla="*/ 160 w 416"/>
                <a:gd name="T21" fmla="*/ 201 h 282"/>
                <a:gd name="T22" fmla="*/ 184 w 416"/>
                <a:gd name="T23" fmla="*/ 217 h 282"/>
                <a:gd name="T24" fmla="*/ 208 w 416"/>
                <a:gd name="T25" fmla="*/ 233 h 282"/>
                <a:gd name="T26" fmla="*/ 240 w 416"/>
                <a:gd name="T27" fmla="*/ 221 h 282"/>
                <a:gd name="T28" fmla="*/ 248 w 416"/>
                <a:gd name="T29" fmla="*/ 197 h 282"/>
                <a:gd name="T30" fmla="*/ 268 w 416"/>
                <a:gd name="T31" fmla="*/ 201 h 282"/>
                <a:gd name="T32" fmla="*/ 292 w 416"/>
                <a:gd name="T33" fmla="*/ 209 h 282"/>
                <a:gd name="T34" fmla="*/ 340 w 416"/>
                <a:gd name="T35" fmla="*/ 281 h 282"/>
                <a:gd name="T36" fmla="*/ 356 w 416"/>
                <a:gd name="T37" fmla="*/ 277 h 282"/>
                <a:gd name="T38" fmla="*/ 352 w 416"/>
                <a:gd name="T39" fmla="*/ 253 h 282"/>
                <a:gd name="T40" fmla="*/ 316 w 416"/>
                <a:gd name="T41" fmla="*/ 197 h 282"/>
                <a:gd name="T42" fmla="*/ 360 w 416"/>
                <a:gd name="T43" fmla="*/ 173 h 282"/>
                <a:gd name="T44" fmla="*/ 408 w 416"/>
                <a:gd name="T45" fmla="*/ 145 h 282"/>
                <a:gd name="T46" fmla="*/ 409 w 416"/>
                <a:gd name="T47" fmla="*/ 120 h 282"/>
                <a:gd name="T48" fmla="*/ 367 w 416"/>
                <a:gd name="T49" fmla="*/ 138 h 282"/>
                <a:gd name="T50" fmla="*/ 308 w 416"/>
                <a:gd name="T51" fmla="*/ 137 h 282"/>
                <a:gd name="T52" fmla="*/ 264 w 416"/>
                <a:gd name="T53" fmla="*/ 97 h 282"/>
                <a:gd name="T54" fmla="*/ 180 w 416"/>
                <a:gd name="T55" fmla="*/ 61 h 282"/>
                <a:gd name="T56" fmla="*/ 132 w 416"/>
                <a:gd name="T57" fmla="*/ 33 h 282"/>
                <a:gd name="T58" fmla="*/ 92 w 416"/>
                <a:gd name="T59" fmla="*/ 41 h 282"/>
                <a:gd name="T60" fmla="*/ 76 w 416"/>
                <a:gd name="T61" fmla="*/ 57 h 282"/>
                <a:gd name="T62" fmla="*/ 56 w 416"/>
                <a:gd name="T63" fmla="*/ 17 h 282"/>
                <a:gd name="T64" fmla="*/ 0 w 416"/>
                <a:gd name="T65" fmla="*/ 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8" name="Freeform 52"/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32 w 60"/>
                <a:gd name="T1" fmla="*/ 18 h 78"/>
                <a:gd name="T2" fmla="*/ 0 w 60"/>
                <a:gd name="T3" fmla="*/ 18 h 78"/>
                <a:gd name="T4" fmla="*/ 20 w 60"/>
                <a:gd name="T5" fmla="*/ 42 h 78"/>
                <a:gd name="T6" fmla="*/ 28 w 60"/>
                <a:gd name="T7" fmla="*/ 66 h 78"/>
                <a:gd name="T8" fmla="*/ 32 w 60"/>
                <a:gd name="T9" fmla="*/ 78 h 78"/>
                <a:gd name="T10" fmla="*/ 60 w 60"/>
                <a:gd name="T11" fmla="*/ 50 h 78"/>
                <a:gd name="T12" fmla="*/ 32 w 60"/>
                <a:gd name="T1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49" name="Freeform 53"/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47 w 219"/>
                <a:gd name="T1" fmla="*/ 73 h 113"/>
                <a:gd name="T2" fmla="*/ 39 w 219"/>
                <a:gd name="T3" fmla="*/ 61 h 113"/>
                <a:gd name="T4" fmla="*/ 15 w 219"/>
                <a:gd name="T5" fmla="*/ 69 h 113"/>
                <a:gd name="T6" fmla="*/ 39 w 219"/>
                <a:gd name="T7" fmla="*/ 113 h 113"/>
                <a:gd name="T8" fmla="*/ 123 w 219"/>
                <a:gd name="T9" fmla="*/ 89 h 113"/>
                <a:gd name="T10" fmla="*/ 147 w 219"/>
                <a:gd name="T11" fmla="*/ 73 h 113"/>
                <a:gd name="T12" fmla="*/ 171 w 219"/>
                <a:gd name="T13" fmla="*/ 65 h 113"/>
                <a:gd name="T14" fmla="*/ 219 w 219"/>
                <a:gd name="T15" fmla="*/ 19 h 113"/>
                <a:gd name="T16" fmla="*/ 210 w 219"/>
                <a:gd name="T17" fmla="*/ 0 h 113"/>
                <a:gd name="T18" fmla="*/ 179 w 219"/>
                <a:gd name="T19" fmla="*/ 17 h 113"/>
                <a:gd name="T20" fmla="*/ 107 w 219"/>
                <a:gd name="T21" fmla="*/ 41 h 113"/>
                <a:gd name="T22" fmla="*/ 83 w 219"/>
                <a:gd name="T23" fmla="*/ 45 h 113"/>
                <a:gd name="T24" fmla="*/ 59 w 219"/>
                <a:gd name="T25" fmla="*/ 53 h 113"/>
                <a:gd name="T26" fmla="*/ 47 w 219"/>
                <a:gd name="T27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0" name="Freeform 54"/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12 w 139"/>
                <a:gd name="T1" fmla="*/ 60 h 122"/>
                <a:gd name="T2" fmla="*/ 8 w 139"/>
                <a:gd name="T3" fmla="*/ 84 h 122"/>
                <a:gd name="T4" fmla="*/ 0 w 139"/>
                <a:gd name="T5" fmla="*/ 108 h 122"/>
                <a:gd name="T6" fmla="*/ 36 w 139"/>
                <a:gd name="T7" fmla="*/ 116 h 122"/>
                <a:gd name="T8" fmla="*/ 52 w 139"/>
                <a:gd name="T9" fmla="*/ 96 h 122"/>
                <a:gd name="T10" fmla="*/ 124 w 139"/>
                <a:gd name="T11" fmla="*/ 68 h 122"/>
                <a:gd name="T12" fmla="*/ 136 w 139"/>
                <a:gd name="T13" fmla="*/ 44 h 122"/>
                <a:gd name="T14" fmla="*/ 112 w 139"/>
                <a:gd name="T15" fmla="*/ 28 h 122"/>
                <a:gd name="T16" fmla="*/ 100 w 139"/>
                <a:gd name="T17" fmla="*/ 20 h 122"/>
                <a:gd name="T18" fmla="*/ 64 w 139"/>
                <a:gd name="T19" fmla="*/ 12 h 122"/>
                <a:gd name="T20" fmla="*/ 52 w 139"/>
                <a:gd name="T21" fmla="*/ 36 h 122"/>
                <a:gd name="T22" fmla="*/ 12 w 139"/>
                <a:gd name="T23" fmla="*/ 6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1" name="Freeform 55"/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29 w 49"/>
                <a:gd name="T1" fmla="*/ 0 h 35"/>
                <a:gd name="T2" fmla="*/ 8 w 49"/>
                <a:gd name="T3" fmla="*/ 11 h 35"/>
                <a:gd name="T4" fmla="*/ 24 w 49"/>
                <a:gd name="T5" fmla="*/ 35 h 35"/>
                <a:gd name="T6" fmla="*/ 39 w 49"/>
                <a:gd name="T7" fmla="*/ 26 h 35"/>
                <a:gd name="T8" fmla="*/ 29 w 4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2" name="Freeform 56"/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128 w 164"/>
                <a:gd name="T1" fmla="*/ 0 h 268"/>
                <a:gd name="T2" fmla="*/ 104 w 164"/>
                <a:gd name="T3" fmla="*/ 28 h 268"/>
                <a:gd name="T4" fmla="*/ 88 w 164"/>
                <a:gd name="T5" fmla="*/ 64 h 268"/>
                <a:gd name="T6" fmla="*/ 36 w 164"/>
                <a:gd name="T7" fmla="*/ 84 h 268"/>
                <a:gd name="T8" fmla="*/ 28 w 164"/>
                <a:gd name="T9" fmla="*/ 96 h 268"/>
                <a:gd name="T10" fmla="*/ 16 w 164"/>
                <a:gd name="T11" fmla="*/ 100 h 268"/>
                <a:gd name="T12" fmla="*/ 20 w 164"/>
                <a:gd name="T13" fmla="*/ 132 h 268"/>
                <a:gd name="T14" fmla="*/ 28 w 164"/>
                <a:gd name="T15" fmla="*/ 156 h 268"/>
                <a:gd name="T16" fmla="*/ 0 w 164"/>
                <a:gd name="T17" fmla="*/ 200 h 268"/>
                <a:gd name="T18" fmla="*/ 28 w 164"/>
                <a:gd name="T19" fmla="*/ 260 h 268"/>
                <a:gd name="T20" fmla="*/ 52 w 164"/>
                <a:gd name="T21" fmla="*/ 268 h 268"/>
                <a:gd name="T22" fmla="*/ 88 w 164"/>
                <a:gd name="T23" fmla="*/ 216 h 268"/>
                <a:gd name="T24" fmla="*/ 104 w 164"/>
                <a:gd name="T25" fmla="*/ 192 h 268"/>
                <a:gd name="T26" fmla="*/ 128 w 164"/>
                <a:gd name="T27" fmla="*/ 116 h 268"/>
                <a:gd name="T28" fmla="*/ 140 w 164"/>
                <a:gd name="T29" fmla="*/ 76 h 268"/>
                <a:gd name="T30" fmla="*/ 164 w 164"/>
                <a:gd name="T31" fmla="*/ 72 h 268"/>
                <a:gd name="T32" fmla="*/ 128 w 164"/>
                <a:gd name="T3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3" name="Freeform 57"/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29 w 66"/>
                <a:gd name="T1" fmla="*/ 0 h 81"/>
                <a:gd name="T2" fmla="*/ 25 w 66"/>
                <a:gd name="T3" fmla="*/ 60 h 81"/>
                <a:gd name="T4" fmla="*/ 29 w 66"/>
                <a:gd name="T5" fmla="*/ 76 h 81"/>
                <a:gd name="T6" fmla="*/ 41 w 66"/>
                <a:gd name="T7" fmla="*/ 80 h 81"/>
                <a:gd name="T8" fmla="*/ 57 w 66"/>
                <a:gd name="T9" fmla="*/ 76 h 81"/>
                <a:gd name="T10" fmla="*/ 29 w 66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4" name="Freeform 58"/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96 w 148"/>
                <a:gd name="T1" fmla="*/ 0 h 244"/>
                <a:gd name="T2" fmla="*/ 60 w 148"/>
                <a:gd name="T3" fmla="*/ 84 h 244"/>
                <a:gd name="T4" fmla="*/ 36 w 148"/>
                <a:gd name="T5" fmla="*/ 92 h 244"/>
                <a:gd name="T6" fmla="*/ 12 w 148"/>
                <a:gd name="T7" fmla="*/ 108 h 244"/>
                <a:gd name="T8" fmla="*/ 40 w 148"/>
                <a:gd name="T9" fmla="*/ 188 h 244"/>
                <a:gd name="T10" fmla="*/ 52 w 148"/>
                <a:gd name="T11" fmla="*/ 224 h 244"/>
                <a:gd name="T12" fmla="*/ 60 w 148"/>
                <a:gd name="T13" fmla="*/ 236 h 244"/>
                <a:gd name="T14" fmla="*/ 84 w 148"/>
                <a:gd name="T15" fmla="*/ 244 h 244"/>
                <a:gd name="T16" fmla="*/ 96 w 148"/>
                <a:gd name="T17" fmla="*/ 196 h 244"/>
                <a:gd name="T18" fmla="*/ 124 w 148"/>
                <a:gd name="T19" fmla="*/ 168 h 244"/>
                <a:gd name="T20" fmla="*/ 112 w 148"/>
                <a:gd name="T21" fmla="*/ 68 h 244"/>
                <a:gd name="T22" fmla="*/ 140 w 148"/>
                <a:gd name="T23" fmla="*/ 48 h 244"/>
                <a:gd name="T24" fmla="*/ 112 w 148"/>
                <a:gd name="T25" fmla="*/ 20 h 244"/>
                <a:gd name="T26" fmla="*/ 96 w 148"/>
                <a:gd name="T2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5" name="Freeform 59"/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48 w 96"/>
                <a:gd name="T1" fmla="*/ 2 h 183"/>
                <a:gd name="T2" fmla="*/ 51 w 96"/>
                <a:gd name="T3" fmla="*/ 35 h 183"/>
                <a:gd name="T4" fmla="*/ 60 w 96"/>
                <a:gd name="T5" fmla="*/ 62 h 183"/>
                <a:gd name="T6" fmla="*/ 62 w 96"/>
                <a:gd name="T7" fmla="*/ 92 h 183"/>
                <a:gd name="T8" fmla="*/ 68 w 96"/>
                <a:gd name="T9" fmla="*/ 105 h 183"/>
                <a:gd name="T10" fmla="*/ 71 w 96"/>
                <a:gd name="T11" fmla="*/ 126 h 183"/>
                <a:gd name="T12" fmla="*/ 57 w 96"/>
                <a:gd name="T13" fmla="*/ 93 h 183"/>
                <a:gd name="T14" fmla="*/ 35 w 96"/>
                <a:gd name="T15" fmla="*/ 78 h 183"/>
                <a:gd name="T16" fmla="*/ 5 w 96"/>
                <a:gd name="T17" fmla="*/ 83 h 183"/>
                <a:gd name="T18" fmla="*/ 8 w 96"/>
                <a:gd name="T19" fmla="*/ 102 h 183"/>
                <a:gd name="T20" fmla="*/ 41 w 96"/>
                <a:gd name="T21" fmla="*/ 114 h 183"/>
                <a:gd name="T22" fmla="*/ 57 w 96"/>
                <a:gd name="T23" fmla="*/ 135 h 183"/>
                <a:gd name="T24" fmla="*/ 71 w 96"/>
                <a:gd name="T25" fmla="*/ 135 h 183"/>
                <a:gd name="T26" fmla="*/ 78 w 96"/>
                <a:gd name="T27" fmla="*/ 150 h 183"/>
                <a:gd name="T28" fmla="*/ 96 w 96"/>
                <a:gd name="T29" fmla="*/ 179 h 183"/>
                <a:gd name="T30" fmla="*/ 81 w 96"/>
                <a:gd name="T31" fmla="*/ 126 h 183"/>
                <a:gd name="T32" fmla="*/ 80 w 96"/>
                <a:gd name="T33" fmla="*/ 93 h 183"/>
                <a:gd name="T34" fmla="*/ 71 w 96"/>
                <a:gd name="T35" fmla="*/ 63 h 183"/>
                <a:gd name="T36" fmla="*/ 63 w 96"/>
                <a:gd name="T37" fmla="*/ 41 h 183"/>
                <a:gd name="T38" fmla="*/ 57 w 96"/>
                <a:gd name="T39" fmla="*/ 20 h 183"/>
                <a:gd name="T40" fmla="*/ 48 w 96"/>
                <a:gd name="T41" fmla="*/ 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6" name="Freeform 60"/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6 w 54"/>
                <a:gd name="T1" fmla="*/ 0 h 175"/>
                <a:gd name="T2" fmla="*/ 0 w 54"/>
                <a:gd name="T3" fmla="*/ 25 h 175"/>
                <a:gd name="T4" fmla="*/ 9 w 54"/>
                <a:gd name="T5" fmla="*/ 54 h 175"/>
                <a:gd name="T6" fmla="*/ 18 w 54"/>
                <a:gd name="T7" fmla="*/ 94 h 175"/>
                <a:gd name="T8" fmla="*/ 34 w 54"/>
                <a:gd name="T9" fmla="*/ 129 h 175"/>
                <a:gd name="T10" fmla="*/ 54 w 54"/>
                <a:gd name="T11" fmla="*/ 175 h 175"/>
                <a:gd name="T12" fmla="*/ 40 w 54"/>
                <a:gd name="T13" fmla="*/ 115 h 175"/>
                <a:gd name="T14" fmla="*/ 34 w 54"/>
                <a:gd name="T15" fmla="*/ 93 h 175"/>
                <a:gd name="T16" fmla="*/ 28 w 54"/>
                <a:gd name="T17" fmla="*/ 61 h 175"/>
                <a:gd name="T18" fmla="*/ 25 w 54"/>
                <a:gd name="T19" fmla="*/ 46 h 175"/>
                <a:gd name="T20" fmla="*/ 16 w 54"/>
                <a:gd name="T21" fmla="*/ 37 h 175"/>
                <a:gd name="T22" fmla="*/ 6 w 54"/>
                <a:gd name="T2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7" name="Freeform 61"/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8 w 86"/>
                <a:gd name="T3" fmla="*/ 34 h 73"/>
                <a:gd name="T4" fmla="*/ 23 w 86"/>
                <a:gd name="T5" fmla="*/ 43 h 73"/>
                <a:gd name="T6" fmla="*/ 48 w 86"/>
                <a:gd name="T7" fmla="*/ 49 h 73"/>
                <a:gd name="T8" fmla="*/ 62 w 86"/>
                <a:gd name="T9" fmla="*/ 57 h 73"/>
                <a:gd name="T10" fmla="*/ 74 w 86"/>
                <a:gd name="T11" fmla="*/ 66 h 73"/>
                <a:gd name="T12" fmla="*/ 86 w 86"/>
                <a:gd name="T13" fmla="*/ 69 h 73"/>
                <a:gd name="T14" fmla="*/ 72 w 86"/>
                <a:gd name="T15" fmla="*/ 39 h 73"/>
                <a:gd name="T16" fmla="*/ 63 w 86"/>
                <a:gd name="T17" fmla="*/ 22 h 73"/>
                <a:gd name="T18" fmla="*/ 36 w 86"/>
                <a:gd name="T19" fmla="*/ 24 h 73"/>
                <a:gd name="T20" fmla="*/ 24 w 86"/>
                <a:gd name="T21" fmla="*/ 19 h 73"/>
                <a:gd name="T22" fmla="*/ 6 w 86"/>
                <a:gd name="T23" fmla="*/ 0 h 73"/>
                <a:gd name="T24" fmla="*/ 2 w 86"/>
                <a:gd name="T2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8" name="Freeform 62"/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98 w 111"/>
                <a:gd name="T1" fmla="*/ 0 h 156"/>
                <a:gd name="T2" fmla="*/ 75 w 111"/>
                <a:gd name="T3" fmla="*/ 10 h 156"/>
                <a:gd name="T4" fmla="*/ 23 w 111"/>
                <a:gd name="T5" fmla="*/ 15 h 156"/>
                <a:gd name="T6" fmla="*/ 14 w 111"/>
                <a:gd name="T7" fmla="*/ 33 h 156"/>
                <a:gd name="T8" fmla="*/ 11 w 111"/>
                <a:gd name="T9" fmla="*/ 61 h 156"/>
                <a:gd name="T10" fmla="*/ 14 w 111"/>
                <a:gd name="T11" fmla="*/ 75 h 156"/>
                <a:gd name="T12" fmla="*/ 3 w 111"/>
                <a:gd name="T13" fmla="*/ 88 h 156"/>
                <a:gd name="T14" fmla="*/ 14 w 111"/>
                <a:gd name="T15" fmla="*/ 109 h 156"/>
                <a:gd name="T16" fmla="*/ 23 w 111"/>
                <a:gd name="T17" fmla="*/ 124 h 156"/>
                <a:gd name="T18" fmla="*/ 15 w 111"/>
                <a:gd name="T19" fmla="*/ 144 h 156"/>
                <a:gd name="T20" fmla="*/ 24 w 111"/>
                <a:gd name="T21" fmla="*/ 156 h 156"/>
                <a:gd name="T22" fmla="*/ 42 w 111"/>
                <a:gd name="T23" fmla="*/ 144 h 156"/>
                <a:gd name="T24" fmla="*/ 50 w 111"/>
                <a:gd name="T25" fmla="*/ 93 h 156"/>
                <a:gd name="T26" fmla="*/ 56 w 111"/>
                <a:gd name="T27" fmla="*/ 126 h 156"/>
                <a:gd name="T28" fmla="*/ 65 w 111"/>
                <a:gd name="T29" fmla="*/ 145 h 156"/>
                <a:gd name="T30" fmla="*/ 62 w 111"/>
                <a:gd name="T31" fmla="*/ 112 h 156"/>
                <a:gd name="T32" fmla="*/ 72 w 111"/>
                <a:gd name="T33" fmla="*/ 73 h 156"/>
                <a:gd name="T34" fmla="*/ 69 w 111"/>
                <a:gd name="T35" fmla="*/ 51 h 156"/>
                <a:gd name="T36" fmla="*/ 54 w 111"/>
                <a:gd name="T37" fmla="*/ 60 h 156"/>
                <a:gd name="T38" fmla="*/ 35 w 111"/>
                <a:gd name="T39" fmla="*/ 54 h 156"/>
                <a:gd name="T40" fmla="*/ 41 w 111"/>
                <a:gd name="T41" fmla="*/ 36 h 156"/>
                <a:gd name="T42" fmla="*/ 62 w 111"/>
                <a:gd name="T43" fmla="*/ 34 h 156"/>
                <a:gd name="T44" fmla="*/ 78 w 111"/>
                <a:gd name="T45" fmla="*/ 39 h 156"/>
                <a:gd name="T46" fmla="*/ 98 w 111"/>
                <a:gd name="T47" fmla="*/ 30 h 156"/>
                <a:gd name="T48" fmla="*/ 111 w 111"/>
                <a:gd name="T49" fmla="*/ 13 h 156"/>
                <a:gd name="T50" fmla="*/ 98 w 111"/>
                <a:gd name="T5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59" name="Freeform 63"/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12 w 30"/>
                <a:gd name="T1" fmla="*/ 0 h 94"/>
                <a:gd name="T2" fmla="*/ 0 w 30"/>
                <a:gd name="T3" fmla="*/ 16 h 94"/>
                <a:gd name="T4" fmla="*/ 6 w 30"/>
                <a:gd name="T5" fmla="*/ 37 h 94"/>
                <a:gd name="T6" fmla="*/ 1 w 30"/>
                <a:gd name="T7" fmla="*/ 61 h 94"/>
                <a:gd name="T8" fmla="*/ 16 w 30"/>
                <a:gd name="T9" fmla="*/ 94 h 94"/>
                <a:gd name="T10" fmla="*/ 30 w 30"/>
                <a:gd name="T11" fmla="*/ 82 h 94"/>
                <a:gd name="T12" fmla="*/ 22 w 30"/>
                <a:gd name="T13" fmla="*/ 61 h 94"/>
                <a:gd name="T14" fmla="*/ 12 w 30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0" name="Freeform 64"/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12 w 81"/>
                <a:gd name="T1" fmla="*/ 2 h 158"/>
                <a:gd name="T2" fmla="*/ 0 w 81"/>
                <a:gd name="T3" fmla="*/ 20 h 158"/>
                <a:gd name="T4" fmla="*/ 8 w 81"/>
                <a:gd name="T5" fmla="*/ 49 h 158"/>
                <a:gd name="T6" fmla="*/ 6 w 81"/>
                <a:gd name="T7" fmla="*/ 107 h 158"/>
                <a:gd name="T8" fmla="*/ 17 w 81"/>
                <a:gd name="T9" fmla="*/ 103 h 158"/>
                <a:gd name="T10" fmla="*/ 20 w 81"/>
                <a:gd name="T11" fmla="*/ 115 h 158"/>
                <a:gd name="T12" fmla="*/ 29 w 81"/>
                <a:gd name="T13" fmla="*/ 122 h 158"/>
                <a:gd name="T14" fmla="*/ 38 w 81"/>
                <a:gd name="T15" fmla="*/ 140 h 158"/>
                <a:gd name="T16" fmla="*/ 48 w 81"/>
                <a:gd name="T17" fmla="*/ 128 h 158"/>
                <a:gd name="T18" fmla="*/ 65 w 81"/>
                <a:gd name="T19" fmla="*/ 134 h 158"/>
                <a:gd name="T20" fmla="*/ 63 w 81"/>
                <a:gd name="T21" fmla="*/ 109 h 158"/>
                <a:gd name="T22" fmla="*/ 48 w 81"/>
                <a:gd name="T23" fmla="*/ 104 h 158"/>
                <a:gd name="T24" fmla="*/ 39 w 81"/>
                <a:gd name="T25" fmla="*/ 91 h 158"/>
                <a:gd name="T26" fmla="*/ 33 w 81"/>
                <a:gd name="T27" fmla="*/ 73 h 158"/>
                <a:gd name="T28" fmla="*/ 41 w 81"/>
                <a:gd name="T29" fmla="*/ 53 h 158"/>
                <a:gd name="T30" fmla="*/ 35 w 81"/>
                <a:gd name="T31" fmla="*/ 35 h 158"/>
                <a:gd name="T32" fmla="*/ 42 w 81"/>
                <a:gd name="T33" fmla="*/ 20 h 158"/>
                <a:gd name="T34" fmla="*/ 29 w 81"/>
                <a:gd name="T35" fmla="*/ 4 h 158"/>
                <a:gd name="T36" fmla="*/ 18 w 81"/>
                <a:gd name="T37" fmla="*/ 7 h 158"/>
                <a:gd name="T38" fmla="*/ 12 w 81"/>
                <a:gd name="T39" fmla="*/ 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1" name="Freeform 65"/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52 w 85"/>
                <a:gd name="T1" fmla="*/ 0 h 105"/>
                <a:gd name="T2" fmla="*/ 44 w 85"/>
                <a:gd name="T3" fmla="*/ 18 h 105"/>
                <a:gd name="T4" fmla="*/ 32 w 85"/>
                <a:gd name="T5" fmla="*/ 30 h 105"/>
                <a:gd name="T6" fmla="*/ 16 w 85"/>
                <a:gd name="T7" fmla="*/ 35 h 105"/>
                <a:gd name="T8" fmla="*/ 8 w 85"/>
                <a:gd name="T9" fmla="*/ 48 h 105"/>
                <a:gd name="T10" fmla="*/ 4 w 85"/>
                <a:gd name="T11" fmla="*/ 74 h 105"/>
                <a:gd name="T12" fmla="*/ 13 w 85"/>
                <a:gd name="T13" fmla="*/ 71 h 105"/>
                <a:gd name="T14" fmla="*/ 25 w 85"/>
                <a:gd name="T15" fmla="*/ 62 h 105"/>
                <a:gd name="T16" fmla="*/ 34 w 85"/>
                <a:gd name="T17" fmla="*/ 69 h 105"/>
                <a:gd name="T18" fmla="*/ 58 w 85"/>
                <a:gd name="T19" fmla="*/ 99 h 105"/>
                <a:gd name="T20" fmla="*/ 71 w 85"/>
                <a:gd name="T21" fmla="*/ 72 h 105"/>
                <a:gd name="T22" fmla="*/ 85 w 85"/>
                <a:gd name="T23" fmla="*/ 68 h 105"/>
                <a:gd name="T24" fmla="*/ 74 w 85"/>
                <a:gd name="T25" fmla="*/ 39 h 105"/>
                <a:gd name="T26" fmla="*/ 52 w 85"/>
                <a:gd name="T2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2" name="Freeform 66"/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6 w 38"/>
                <a:gd name="T1" fmla="*/ 27 h 66"/>
                <a:gd name="T2" fmla="*/ 26 w 38"/>
                <a:gd name="T3" fmla="*/ 66 h 66"/>
                <a:gd name="T4" fmla="*/ 30 w 38"/>
                <a:gd name="T5" fmla="*/ 52 h 66"/>
                <a:gd name="T6" fmla="*/ 38 w 38"/>
                <a:gd name="T7" fmla="*/ 40 h 66"/>
                <a:gd name="T8" fmla="*/ 30 w 38"/>
                <a:gd name="T9" fmla="*/ 25 h 66"/>
                <a:gd name="T10" fmla="*/ 20 w 38"/>
                <a:gd name="T11" fmla="*/ 13 h 66"/>
                <a:gd name="T12" fmla="*/ 11 w 38"/>
                <a:gd name="T13" fmla="*/ 1 h 66"/>
                <a:gd name="T14" fmla="*/ 2 w 38"/>
                <a:gd name="T15" fmla="*/ 12 h 66"/>
                <a:gd name="T16" fmla="*/ 6 w 38"/>
                <a:gd name="T17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3" name="Freeform 67"/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6 w 24"/>
                <a:gd name="T3" fmla="*/ 23 h 23"/>
                <a:gd name="T4" fmla="*/ 24 w 24"/>
                <a:gd name="T5" fmla="*/ 11 h 23"/>
                <a:gd name="T6" fmla="*/ 0 w 2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4" name="Freeform 68"/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9 w 60"/>
                <a:gd name="T1" fmla="*/ 0 h 49"/>
                <a:gd name="T2" fmla="*/ 0 w 60"/>
                <a:gd name="T3" fmla="*/ 18 h 49"/>
                <a:gd name="T4" fmla="*/ 28 w 60"/>
                <a:gd name="T5" fmla="*/ 33 h 49"/>
                <a:gd name="T6" fmla="*/ 42 w 60"/>
                <a:gd name="T7" fmla="*/ 46 h 49"/>
                <a:gd name="T8" fmla="*/ 60 w 60"/>
                <a:gd name="T9" fmla="*/ 42 h 49"/>
                <a:gd name="T10" fmla="*/ 49 w 60"/>
                <a:gd name="T11" fmla="*/ 24 h 49"/>
                <a:gd name="T12" fmla="*/ 28 w 60"/>
                <a:gd name="T13" fmla="*/ 3 h 49"/>
                <a:gd name="T14" fmla="*/ 19 w 60"/>
                <a:gd name="T15" fmla="*/ 16 h 49"/>
                <a:gd name="T16" fmla="*/ 9 w 60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5" name="Freeform 69"/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6" name="Freeform 70"/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7 w 61"/>
                <a:gd name="T1" fmla="*/ 0 h 63"/>
                <a:gd name="T2" fmla="*/ 0 w 61"/>
                <a:gd name="T3" fmla="*/ 14 h 63"/>
                <a:gd name="T4" fmla="*/ 24 w 61"/>
                <a:gd name="T5" fmla="*/ 35 h 63"/>
                <a:gd name="T6" fmla="*/ 36 w 61"/>
                <a:gd name="T7" fmla="*/ 54 h 63"/>
                <a:gd name="T8" fmla="*/ 46 w 61"/>
                <a:gd name="T9" fmla="*/ 63 h 63"/>
                <a:gd name="T10" fmla="*/ 61 w 61"/>
                <a:gd name="T11" fmla="*/ 56 h 63"/>
                <a:gd name="T12" fmla="*/ 33 w 61"/>
                <a:gd name="T13" fmla="*/ 17 h 63"/>
                <a:gd name="T14" fmla="*/ 7 w 61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7" name="Freeform 71"/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28 w 61"/>
                <a:gd name="T1" fmla="*/ 7 h 67"/>
                <a:gd name="T2" fmla="*/ 30 w 61"/>
                <a:gd name="T3" fmla="*/ 34 h 67"/>
                <a:gd name="T4" fmla="*/ 16 w 61"/>
                <a:gd name="T5" fmla="*/ 43 h 67"/>
                <a:gd name="T6" fmla="*/ 22 w 61"/>
                <a:gd name="T7" fmla="*/ 67 h 67"/>
                <a:gd name="T8" fmla="*/ 48 w 61"/>
                <a:gd name="T9" fmla="*/ 58 h 67"/>
                <a:gd name="T10" fmla="*/ 60 w 61"/>
                <a:gd name="T11" fmla="*/ 47 h 67"/>
                <a:gd name="T12" fmla="*/ 51 w 61"/>
                <a:gd name="T13" fmla="*/ 28 h 67"/>
                <a:gd name="T14" fmla="*/ 57 w 61"/>
                <a:gd name="T15" fmla="*/ 14 h 67"/>
                <a:gd name="T16" fmla="*/ 55 w 61"/>
                <a:gd name="T17" fmla="*/ 2 h 67"/>
                <a:gd name="T18" fmla="*/ 46 w 61"/>
                <a:gd name="T19" fmla="*/ 4 h 67"/>
                <a:gd name="T20" fmla="*/ 51 w 61"/>
                <a:gd name="T21" fmla="*/ 5 h 67"/>
                <a:gd name="T22" fmla="*/ 49 w 61"/>
                <a:gd name="T23" fmla="*/ 16 h 67"/>
                <a:gd name="T24" fmla="*/ 43 w 61"/>
                <a:gd name="T25" fmla="*/ 23 h 67"/>
                <a:gd name="T26" fmla="*/ 28 w 61"/>
                <a:gd name="T27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8" name="Freeform 72"/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21 w 43"/>
                <a:gd name="T1" fmla="*/ 3 h 36"/>
                <a:gd name="T2" fmla="*/ 6 w 43"/>
                <a:gd name="T3" fmla="*/ 6 h 36"/>
                <a:gd name="T4" fmla="*/ 33 w 43"/>
                <a:gd name="T5" fmla="*/ 36 h 36"/>
                <a:gd name="T6" fmla="*/ 42 w 43"/>
                <a:gd name="T7" fmla="*/ 30 h 36"/>
                <a:gd name="T8" fmla="*/ 21 w 43"/>
                <a:gd name="T9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69" name="Freeform 73"/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21 w 32"/>
                <a:gd name="T1" fmla="*/ 0 h 41"/>
                <a:gd name="T2" fmla="*/ 0 w 32"/>
                <a:gd name="T3" fmla="*/ 26 h 41"/>
                <a:gd name="T4" fmla="*/ 16 w 32"/>
                <a:gd name="T5" fmla="*/ 24 h 41"/>
                <a:gd name="T6" fmla="*/ 19 w 32"/>
                <a:gd name="T7" fmla="*/ 29 h 41"/>
                <a:gd name="T8" fmla="*/ 16 w 32"/>
                <a:gd name="T9" fmla="*/ 35 h 41"/>
                <a:gd name="T10" fmla="*/ 30 w 32"/>
                <a:gd name="T11" fmla="*/ 21 h 41"/>
                <a:gd name="T12" fmla="*/ 24 w 32"/>
                <a:gd name="T13" fmla="*/ 9 h 41"/>
                <a:gd name="T14" fmla="*/ 21 w 32"/>
                <a:gd name="T1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0" name="Freeform 74"/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21 w 45"/>
                <a:gd name="T1" fmla="*/ 0 h 32"/>
                <a:gd name="T2" fmla="*/ 0 w 45"/>
                <a:gd name="T3" fmla="*/ 7 h 32"/>
                <a:gd name="T4" fmla="*/ 27 w 45"/>
                <a:gd name="T5" fmla="*/ 31 h 32"/>
                <a:gd name="T6" fmla="*/ 45 w 45"/>
                <a:gd name="T7" fmla="*/ 24 h 32"/>
                <a:gd name="T8" fmla="*/ 22 w 45"/>
                <a:gd name="T9" fmla="*/ 10 h 32"/>
                <a:gd name="T10" fmla="*/ 21 w 45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1" name="Freeform 75"/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30 w 35"/>
                <a:gd name="T1" fmla="*/ 0 h 74"/>
                <a:gd name="T2" fmla="*/ 21 w 35"/>
                <a:gd name="T3" fmla="*/ 15 h 74"/>
                <a:gd name="T4" fmla="*/ 9 w 35"/>
                <a:gd name="T5" fmla="*/ 36 h 74"/>
                <a:gd name="T6" fmla="*/ 0 w 35"/>
                <a:gd name="T7" fmla="*/ 59 h 74"/>
                <a:gd name="T8" fmla="*/ 8 w 35"/>
                <a:gd name="T9" fmla="*/ 74 h 74"/>
                <a:gd name="T10" fmla="*/ 20 w 35"/>
                <a:gd name="T11" fmla="*/ 59 h 74"/>
                <a:gd name="T12" fmla="*/ 35 w 35"/>
                <a:gd name="T13" fmla="*/ 32 h 74"/>
                <a:gd name="T14" fmla="*/ 30 w 35"/>
                <a:gd name="T1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2" name="Freeform 76"/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13 w 25"/>
                <a:gd name="T1" fmla="*/ 7 h 73"/>
                <a:gd name="T2" fmla="*/ 4 w 25"/>
                <a:gd name="T3" fmla="*/ 8 h 73"/>
                <a:gd name="T4" fmla="*/ 0 w 25"/>
                <a:gd name="T5" fmla="*/ 22 h 73"/>
                <a:gd name="T6" fmla="*/ 15 w 25"/>
                <a:gd name="T7" fmla="*/ 41 h 73"/>
                <a:gd name="T8" fmla="*/ 25 w 25"/>
                <a:gd name="T9" fmla="*/ 56 h 73"/>
                <a:gd name="T10" fmla="*/ 16 w 25"/>
                <a:gd name="T11" fmla="*/ 20 h 73"/>
                <a:gd name="T12" fmla="*/ 13 w 25"/>
                <a:gd name="T13" fmla="*/ 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3" name="Freeform 77"/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11 w 14"/>
                <a:gd name="T1" fmla="*/ 0 h 33"/>
                <a:gd name="T2" fmla="*/ 1 w 14"/>
                <a:gd name="T3" fmla="*/ 10 h 33"/>
                <a:gd name="T4" fmla="*/ 11 w 14"/>
                <a:gd name="T5" fmla="*/ 25 h 33"/>
                <a:gd name="T6" fmla="*/ 11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4" name="Freeform 78"/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5 w 28"/>
                <a:gd name="T1" fmla="*/ 0 h 64"/>
                <a:gd name="T2" fmla="*/ 11 w 28"/>
                <a:gd name="T3" fmla="*/ 14 h 64"/>
                <a:gd name="T4" fmla="*/ 20 w 28"/>
                <a:gd name="T5" fmla="*/ 21 h 64"/>
                <a:gd name="T6" fmla="*/ 8 w 28"/>
                <a:gd name="T7" fmla="*/ 39 h 64"/>
                <a:gd name="T8" fmla="*/ 0 w 28"/>
                <a:gd name="T9" fmla="*/ 56 h 64"/>
                <a:gd name="T10" fmla="*/ 11 w 28"/>
                <a:gd name="T11" fmla="*/ 57 h 64"/>
                <a:gd name="T12" fmla="*/ 26 w 28"/>
                <a:gd name="T13" fmla="*/ 26 h 64"/>
                <a:gd name="T14" fmla="*/ 5 w 28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5" name="Freeform 79"/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14 w 16"/>
                <a:gd name="T1" fmla="*/ 3 h 36"/>
                <a:gd name="T2" fmla="*/ 0 w 16"/>
                <a:gd name="T3" fmla="*/ 7 h 36"/>
                <a:gd name="T4" fmla="*/ 8 w 16"/>
                <a:gd name="T5" fmla="*/ 22 h 36"/>
                <a:gd name="T6" fmla="*/ 14 w 16"/>
                <a:gd name="T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6" name="Freeform 80"/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7" name="Freeform 81"/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10 w 16"/>
                <a:gd name="T1" fmla="*/ 5 h 19"/>
                <a:gd name="T2" fmla="*/ 0 w 16"/>
                <a:gd name="T3" fmla="*/ 10 h 19"/>
                <a:gd name="T4" fmla="*/ 12 w 16"/>
                <a:gd name="T5" fmla="*/ 19 h 19"/>
                <a:gd name="T6" fmla="*/ 10 w 16"/>
                <a:gd name="T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8" name="Freeform 82"/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79" name="Freeform 83"/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13 w 22"/>
                <a:gd name="T1" fmla="*/ 0 h 18"/>
                <a:gd name="T2" fmla="*/ 19 w 22"/>
                <a:gd name="T3" fmla="*/ 18 h 18"/>
                <a:gd name="T4" fmla="*/ 14 w 22"/>
                <a:gd name="T5" fmla="*/ 6 h 18"/>
                <a:gd name="T6" fmla="*/ 13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0" name="Freeform 84"/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10 w 60"/>
                <a:gd name="T1" fmla="*/ 7 h 81"/>
                <a:gd name="T2" fmla="*/ 3 w 60"/>
                <a:gd name="T3" fmla="*/ 18 h 81"/>
                <a:gd name="T4" fmla="*/ 15 w 60"/>
                <a:gd name="T5" fmla="*/ 39 h 81"/>
                <a:gd name="T6" fmla="*/ 27 w 60"/>
                <a:gd name="T7" fmla="*/ 54 h 81"/>
                <a:gd name="T8" fmla="*/ 40 w 60"/>
                <a:gd name="T9" fmla="*/ 63 h 81"/>
                <a:gd name="T10" fmla="*/ 51 w 60"/>
                <a:gd name="T11" fmla="*/ 81 h 81"/>
                <a:gd name="T12" fmla="*/ 52 w 60"/>
                <a:gd name="T13" fmla="*/ 57 h 81"/>
                <a:gd name="T14" fmla="*/ 43 w 60"/>
                <a:gd name="T15" fmla="*/ 37 h 81"/>
                <a:gd name="T16" fmla="*/ 25 w 60"/>
                <a:gd name="T17" fmla="*/ 18 h 81"/>
                <a:gd name="T18" fmla="*/ 10 w 60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1" name="Freeform 85"/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28 w 71"/>
                <a:gd name="T1" fmla="*/ 23 h 61"/>
                <a:gd name="T2" fmla="*/ 13 w 71"/>
                <a:gd name="T3" fmla="*/ 32 h 61"/>
                <a:gd name="T4" fmla="*/ 1 w 71"/>
                <a:gd name="T5" fmla="*/ 44 h 61"/>
                <a:gd name="T6" fmla="*/ 13 w 71"/>
                <a:gd name="T7" fmla="*/ 59 h 61"/>
                <a:gd name="T8" fmla="*/ 28 w 71"/>
                <a:gd name="T9" fmla="*/ 44 h 61"/>
                <a:gd name="T10" fmla="*/ 40 w 71"/>
                <a:gd name="T11" fmla="*/ 23 h 61"/>
                <a:gd name="T12" fmla="*/ 55 w 71"/>
                <a:gd name="T13" fmla="*/ 0 h 61"/>
                <a:gd name="T14" fmla="*/ 71 w 71"/>
                <a:gd name="T15" fmla="*/ 11 h 61"/>
                <a:gd name="T16" fmla="*/ 35 w 71"/>
                <a:gd name="T17" fmla="*/ 23 h 61"/>
                <a:gd name="T18" fmla="*/ 28 w 71"/>
                <a:gd name="T19" fmla="*/ 2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2" name="Freeform 86"/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9 w 23"/>
                <a:gd name="T1" fmla="*/ 0 h 30"/>
                <a:gd name="T2" fmla="*/ 0 w 23"/>
                <a:gd name="T3" fmla="*/ 14 h 30"/>
                <a:gd name="T4" fmla="*/ 12 w 23"/>
                <a:gd name="T5" fmla="*/ 30 h 30"/>
                <a:gd name="T6" fmla="*/ 9 w 23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3" name="Freeform 87"/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9 w 26"/>
                <a:gd name="T1" fmla="*/ 0 h 23"/>
                <a:gd name="T2" fmla="*/ 0 w 26"/>
                <a:gd name="T3" fmla="*/ 14 h 23"/>
                <a:gd name="T4" fmla="*/ 21 w 26"/>
                <a:gd name="T5" fmla="*/ 20 h 23"/>
                <a:gd name="T6" fmla="*/ 19 w 26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4" name="Freeform 88"/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28 w 32"/>
                <a:gd name="T1" fmla="*/ 0 h 44"/>
                <a:gd name="T2" fmla="*/ 10 w 32"/>
                <a:gd name="T3" fmla="*/ 11 h 44"/>
                <a:gd name="T4" fmla="*/ 12 w 32"/>
                <a:gd name="T5" fmla="*/ 32 h 44"/>
                <a:gd name="T6" fmla="*/ 24 w 32"/>
                <a:gd name="T7" fmla="*/ 36 h 44"/>
                <a:gd name="T8" fmla="*/ 28 w 32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5" name="Freeform 89"/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30 w 34"/>
                <a:gd name="T1" fmla="*/ 0 h 44"/>
                <a:gd name="T2" fmla="*/ 10 w 34"/>
                <a:gd name="T3" fmla="*/ 9 h 44"/>
                <a:gd name="T4" fmla="*/ 14 w 34"/>
                <a:gd name="T5" fmla="*/ 32 h 44"/>
                <a:gd name="T6" fmla="*/ 26 w 34"/>
                <a:gd name="T7" fmla="*/ 36 h 44"/>
                <a:gd name="T8" fmla="*/ 30 w 3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6" name="Freeform 90"/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34 w 38"/>
                <a:gd name="T1" fmla="*/ 2 h 37"/>
                <a:gd name="T2" fmla="*/ 10 w 38"/>
                <a:gd name="T3" fmla="*/ 2 h 37"/>
                <a:gd name="T4" fmla="*/ 14 w 38"/>
                <a:gd name="T5" fmla="*/ 25 h 37"/>
                <a:gd name="T6" fmla="*/ 26 w 38"/>
                <a:gd name="T7" fmla="*/ 29 h 37"/>
                <a:gd name="T8" fmla="*/ 34 w 38"/>
                <a:gd name="T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7" name="Freeform 91"/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34 w 38"/>
                <a:gd name="T1" fmla="*/ 2 h 34"/>
                <a:gd name="T2" fmla="*/ 10 w 38"/>
                <a:gd name="T3" fmla="*/ 2 h 34"/>
                <a:gd name="T4" fmla="*/ 16 w 38"/>
                <a:gd name="T5" fmla="*/ 22 h 34"/>
                <a:gd name="T6" fmla="*/ 27 w 38"/>
                <a:gd name="T7" fmla="*/ 22 h 34"/>
                <a:gd name="T8" fmla="*/ 34 w 38"/>
                <a:gd name="T9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8" name="Freeform 92"/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31 w 35"/>
                <a:gd name="T1" fmla="*/ 1 h 27"/>
                <a:gd name="T2" fmla="*/ 10 w 35"/>
                <a:gd name="T3" fmla="*/ 2 h 27"/>
                <a:gd name="T4" fmla="*/ 13 w 35"/>
                <a:gd name="T5" fmla="*/ 15 h 27"/>
                <a:gd name="T6" fmla="*/ 25 w 35"/>
                <a:gd name="T7" fmla="*/ 19 h 27"/>
                <a:gd name="T8" fmla="*/ 31 w 3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89" name="Freeform 93"/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28 w 35"/>
                <a:gd name="T1" fmla="*/ 16 h 47"/>
                <a:gd name="T2" fmla="*/ 19 w 35"/>
                <a:gd name="T3" fmla="*/ 2 h 47"/>
                <a:gd name="T4" fmla="*/ 10 w 35"/>
                <a:gd name="T5" fmla="*/ 25 h 47"/>
                <a:gd name="T6" fmla="*/ 19 w 35"/>
                <a:gd name="T7" fmla="*/ 35 h 47"/>
                <a:gd name="T8" fmla="*/ 27 w 35"/>
                <a:gd name="T9" fmla="*/ 29 h 47"/>
                <a:gd name="T10" fmla="*/ 28 w 35"/>
                <a:gd name="T11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0" name="Freeform 94"/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1" name="Freeform 95"/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22 w 32"/>
                <a:gd name="T1" fmla="*/ 10 h 35"/>
                <a:gd name="T2" fmla="*/ 10 w 32"/>
                <a:gd name="T3" fmla="*/ 2 h 35"/>
                <a:gd name="T4" fmla="*/ 12 w 32"/>
                <a:gd name="T5" fmla="*/ 23 h 35"/>
                <a:gd name="T6" fmla="*/ 24 w 32"/>
                <a:gd name="T7" fmla="*/ 27 h 35"/>
                <a:gd name="T8" fmla="*/ 22 w 32"/>
                <a:gd name="T9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2" name="Freeform 96"/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171 w 189"/>
                <a:gd name="T1" fmla="*/ 4 h 144"/>
                <a:gd name="T2" fmla="*/ 185 w 189"/>
                <a:gd name="T3" fmla="*/ 4 h 144"/>
                <a:gd name="T4" fmla="*/ 189 w 189"/>
                <a:gd name="T5" fmla="*/ 16 h 144"/>
                <a:gd name="T6" fmla="*/ 187 w 189"/>
                <a:gd name="T7" fmla="*/ 24 h 144"/>
                <a:gd name="T8" fmla="*/ 131 w 189"/>
                <a:gd name="T9" fmla="*/ 44 h 144"/>
                <a:gd name="T10" fmla="*/ 109 w 189"/>
                <a:gd name="T11" fmla="*/ 58 h 144"/>
                <a:gd name="T12" fmla="*/ 97 w 189"/>
                <a:gd name="T13" fmla="*/ 62 h 144"/>
                <a:gd name="T14" fmla="*/ 71 w 189"/>
                <a:gd name="T15" fmla="*/ 82 h 144"/>
                <a:gd name="T16" fmla="*/ 75 w 189"/>
                <a:gd name="T17" fmla="*/ 92 h 144"/>
                <a:gd name="T18" fmla="*/ 83 w 189"/>
                <a:gd name="T19" fmla="*/ 116 h 144"/>
                <a:gd name="T20" fmla="*/ 107 w 189"/>
                <a:gd name="T21" fmla="*/ 126 h 144"/>
                <a:gd name="T22" fmla="*/ 93 w 189"/>
                <a:gd name="T23" fmla="*/ 140 h 144"/>
                <a:gd name="T24" fmla="*/ 83 w 189"/>
                <a:gd name="T25" fmla="*/ 130 h 144"/>
                <a:gd name="T26" fmla="*/ 71 w 189"/>
                <a:gd name="T27" fmla="*/ 134 h 144"/>
                <a:gd name="T28" fmla="*/ 21 w 189"/>
                <a:gd name="T29" fmla="*/ 122 h 144"/>
                <a:gd name="T30" fmla="*/ 19 w 189"/>
                <a:gd name="T31" fmla="*/ 106 h 144"/>
                <a:gd name="T32" fmla="*/ 47 w 189"/>
                <a:gd name="T33" fmla="*/ 90 h 144"/>
                <a:gd name="T34" fmla="*/ 51 w 189"/>
                <a:gd name="T35" fmla="*/ 76 h 144"/>
                <a:gd name="T36" fmla="*/ 47 w 189"/>
                <a:gd name="T37" fmla="*/ 64 h 144"/>
                <a:gd name="T38" fmla="*/ 73 w 189"/>
                <a:gd name="T39" fmla="*/ 46 h 144"/>
                <a:gd name="T40" fmla="*/ 97 w 189"/>
                <a:gd name="T41" fmla="*/ 36 h 144"/>
                <a:gd name="T42" fmla="*/ 113 w 189"/>
                <a:gd name="T43" fmla="*/ 24 h 144"/>
                <a:gd name="T44" fmla="*/ 171 w 189"/>
                <a:gd name="T45" fmla="*/ 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3" name="Freeform 97"/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24 w 53"/>
                <a:gd name="T1" fmla="*/ 0 h 17"/>
                <a:gd name="T2" fmla="*/ 12 w 53"/>
                <a:gd name="T3" fmla="*/ 2 h 17"/>
                <a:gd name="T4" fmla="*/ 32 w 53"/>
                <a:gd name="T5" fmla="*/ 16 h 17"/>
                <a:gd name="T6" fmla="*/ 44 w 53"/>
                <a:gd name="T7" fmla="*/ 14 h 17"/>
                <a:gd name="T8" fmla="*/ 24 w 5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4" name="Freeform 98"/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57 w 57"/>
                <a:gd name="T1" fmla="*/ 4 h 37"/>
                <a:gd name="T2" fmla="*/ 25 w 57"/>
                <a:gd name="T3" fmla="*/ 24 h 37"/>
                <a:gd name="T4" fmla="*/ 11 w 57"/>
                <a:gd name="T5" fmla="*/ 34 h 37"/>
                <a:gd name="T6" fmla="*/ 9 w 57"/>
                <a:gd name="T7" fmla="*/ 4 h 37"/>
                <a:gd name="T8" fmla="*/ 21 w 57"/>
                <a:gd name="T9" fmla="*/ 0 h 37"/>
                <a:gd name="T10" fmla="*/ 57 w 5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5" name="Freeform 99"/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29 w 68"/>
                <a:gd name="T1" fmla="*/ 0 h 26"/>
                <a:gd name="T2" fmla="*/ 11 w 68"/>
                <a:gd name="T3" fmla="*/ 6 h 26"/>
                <a:gd name="T4" fmla="*/ 57 w 68"/>
                <a:gd name="T5" fmla="*/ 26 h 26"/>
                <a:gd name="T6" fmla="*/ 63 w 68"/>
                <a:gd name="T7" fmla="*/ 24 h 26"/>
                <a:gd name="T8" fmla="*/ 29 w 6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6" name="Freeform 100"/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50 w 66"/>
                <a:gd name="T1" fmla="*/ 9 h 43"/>
                <a:gd name="T2" fmla="*/ 26 w 66"/>
                <a:gd name="T3" fmla="*/ 9 h 43"/>
                <a:gd name="T4" fmla="*/ 10 w 66"/>
                <a:gd name="T5" fmla="*/ 9 h 43"/>
                <a:gd name="T6" fmla="*/ 8 w 66"/>
                <a:gd name="T7" fmla="*/ 35 h 43"/>
                <a:gd name="T8" fmla="*/ 32 w 66"/>
                <a:gd name="T9" fmla="*/ 43 h 43"/>
                <a:gd name="T10" fmla="*/ 62 w 66"/>
                <a:gd name="T11" fmla="*/ 27 h 43"/>
                <a:gd name="T12" fmla="*/ 50 w 66"/>
                <a:gd name="T13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7" name="Freeform 101"/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14 w 117"/>
                <a:gd name="T1" fmla="*/ 0 h 41"/>
                <a:gd name="T2" fmla="*/ 8 w 117"/>
                <a:gd name="T3" fmla="*/ 16 h 41"/>
                <a:gd name="T4" fmla="*/ 50 w 117"/>
                <a:gd name="T5" fmla="*/ 30 h 41"/>
                <a:gd name="T6" fmla="*/ 76 w 117"/>
                <a:gd name="T7" fmla="*/ 36 h 41"/>
                <a:gd name="T8" fmla="*/ 112 w 117"/>
                <a:gd name="T9" fmla="*/ 22 h 41"/>
                <a:gd name="T10" fmla="*/ 78 w 117"/>
                <a:gd name="T11" fmla="*/ 4 h 41"/>
                <a:gd name="T12" fmla="*/ 14 w 117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8" name="Freeform 102"/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32 w 62"/>
                <a:gd name="T1" fmla="*/ 4 h 32"/>
                <a:gd name="T2" fmla="*/ 62 w 62"/>
                <a:gd name="T3" fmla="*/ 10 h 32"/>
                <a:gd name="T4" fmla="*/ 30 w 62"/>
                <a:gd name="T5" fmla="*/ 32 h 32"/>
                <a:gd name="T6" fmla="*/ 6 w 62"/>
                <a:gd name="T7" fmla="*/ 22 h 32"/>
                <a:gd name="T8" fmla="*/ 32 w 6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199" name="Freeform 103"/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20 w 49"/>
                <a:gd name="T1" fmla="*/ 1 h 23"/>
                <a:gd name="T2" fmla="*/ 6 w 49"/>
                <a:gd name="T3" fmla="*/ 5 h 23"/>
                <a:gd name="T4" fmla="*/ 38 w 49"/>
                <a:gd name="T5" fmla="*/ 23 h 23"/>
                <a:gd name="T6" fmla="*/ 20 w 49"/>
                <a:gd name="T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0" name="Freeform 104"/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6 w 102"/>
                <a:gd name="T1" fmla="*/ 0 h 152"/>
                <a:gd name="T2" fmla="*/ 0 w 102"/>
                <a:gd name="T3" fmla="*/ 18 h 152"/>
                <a:gd name="T4" fmla="*/ 14 w 102"/>
                <a:gd name="T5" fmla="*/ 42 h 152"/>
                <a:gd name="T6" fmla="*/ 32 w 102"/>
                <a:gd name="T7" fmla="*/ 72 h 152"/>
                <a:gd name="T8" fmla="*/ 36 w 102"/>
                <a:gd name="T9" fmla="*/ 104 h 152"/>
                <a:gd name="T10" fmla="*/ 80 w 102"/>
                <a:gd name="T11" fmla="*/ 152 h 152"/>
                <a:gd name="T12" fmla="*/ 86 w 102"/>
                <a:gd name="T13" fmla="*/ 124 h 152"/>
                <a:gd name="T14" fmla="*/ 74 w 102"/>
                <a:gd name="T15" fmla="*/ 102 h 152"/>
                <a:gd name="T16" fmla="*/ 62 w 102"/>
                <a:gd name="T17" fmla="*/ 92 h 152"/>
                <a:gd name="T18" fmla="*/ 52 w 102"/>
                <a:gd name="T19" fmla="*/ 74 h 152"/>
                <a:gd name="T20" fmla="*/ 42 w 102"/>
                <a:gd name="T21" fmla="*/ 44 h 152"/>
                <a:gd name="T22" fmla="*/ 4 w 102"/>
                <a:gd name="T23" fmla="*/ 12 h 152"/>
                <a:gd name="T24" fmla="*/ 6 w 102"/>
                <a:gd name="T2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1" name="Freeform 105"/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64 w 74"/>
                <a:gd name="T1" fmla="*/ 22 h 103"/>
                <a:gd name="T2" fmla="*/ 74 w 74"/>
                <a:gd name="T3" fmla="*/ 40 h 103"/>
                <a:gd name="T4" fmla="*/ 30 w 74"/>
                <a:gd name="T5" fmla="*/ 84 h 103"/>
                <a:gd name="T6" fmla="*/ 32 w 74"/>
                <a:gd name="T7" fmla="*/ 100 h 103"/>
                <a:gd name="T8" fmla="*/ 20 w 74"/>
                <a:gd name="T9" fmla="*/ 94 h 103"/>
                <a:gd name="T10" fmla="*/ 6 w 74"/>
                <a:gd name="T11" fmla="*/ 84 h 103"/>
                <a:gd name="T12" fmla="*/ 0 w 74"/>
                <a:gd name="T13" fmla="*/ 82 h 103"/>
                <a:gd name="T14" fmla="*/ 10 w 74"/>
                <a:gd name="T15" fmla="*/ 58 h 103"/>
                <a:gd name="T16" fmla="*/ 12 w 74"/>
                <a:gd name="T17" fmla="*/ 52 h 103"/>
                <a:gd name="T18" fmla="*/ 2 w 74"/>
                <a:gd name="T19" fmla="*/ 24 h 103"/>
                <a:gd name="T20" fmla="*/ 4 w 74"/>
                <a:gd name="T21" fmla="*/ 14 h 103"/>
                <a:gd name="T22" fmla="*/ 26 w 74"/>
                <a:gd name="T23" fmla="*/ 22 h 103"/>
                <a:gd name="T24" fmla="*/ 36 w 74"/>
                <a:gd name="T25" fmla="*/ 36 h 103"/>
                <a:gd name="T26" fmla="*/ 64 w 74"/>
                <a:gd name="T2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2" name="Freeform 106"/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82 w 146"/>
                <a:gd name="T1" fmla="*/ 100 h 252"/>
                <a:gd name="T2" fmla="*/ 66 w 146"/>
                <a:gd name="T3" fmla="*/ 106 h 252"/>
                <a:gd name="T4" fmla="*/ 64 w 146"/>
                <a:gd name="T5" fmla="*/ 132 h 252"/>
                <a:gd name="T6" fmla="*/ 22 w 146"/>
                <a:gd name="T7" fmla="*/ 146 h 252"/>
                <a:gd name="T8" fmla="*/ 8 w 146"/>
                <a:gd name="T9" fmla="*/ 168 h 252"/>
                <a:gd name="T10" fmla="*/ 20 w 146"/>
                <a:gd name="T11" fmla="*/ 182 h 252"/>
                <a:gd name="T12" fmla="*/ 8 w 146"/>
                <a:gd name="T13" fmla="*/ 198 h 252"/>
                <a:gd name="T14" fmla="*/ 24 w 146"/>
                <a:gd name="T15" fmla="*/ 252 h 252"/>
                <a:gd name="T16" fmla="*/ 28 w 146"/>
                <a:gd name="T17" fmla="*/ 214 h 252"/>
                <a:gd name="T18" fmla="*/ 22 w 146"/>
                <a:gd name="T19" fmla="*/ 192 h 252"/>
                <a:gd name="T20" fmla="*/ 42 w 146"/>
                <a:gd name="T21" fmla="*/ 176 h 252"/>
                <a:gd name="T22" fmla="*/ 52 w 146"/>
                <a:gd name="T23" fmla="*/ 158 h 252"/>
                <a:gd name="T24" fmla="*/ 66 w 146"/>
                <a:gd name="T25" fmla="*/ 174 h 252"/>
                <a:gd name="T26" fmla="*/ 44 w 146"/>
                <a:gd name="T27" fmla="*/ 190 h 252"/>
                <a:gd name="T28" fmla="*/ 56 w 146"/>
                <a:gd name="T29" fmla="*/ 200 h 252"/>
                <a:gd name="T30" fmla="*/ 68 w 146"/>
                <a:gd name="T31" fmla="*/ 178 h 252"/>
                <a:gd name="T32" fmla="*/ 84 w 146"/>
                <a:gd name="T33" fmla="*/ 184 h 252"/>
                <a:gd name="T34" fmla="*/ 104 w 146"/>
                <a:gd name="T35" fmla="*/ 148 h 252"/>
                <a:gd name="T36" fmla="*/ 114 w 146"/>
                <a:gd name="T37" fmla="*/ 156 h 252"/>
                <a:gd name="T38" fmla="*/ 136 w 146"/>
                <a:gd name="T39" fmla="*/ 148 h 252"/>
                <a:gd name="T40" fmla="*/ 146 w 146"/>
                <a:gd name="T41" fmla="*/ 130 h 252"/>
                <a:gd name="T42" fmla="*/ 142 w 146"/>
                <a:gd name="T43" fmla="*/ 110 h 252"/>
                <a:gd name="T44" fmla="*/ 134 w 146"/>
                <a:gd name="T45" fmla="*/ 98 h 252"/>
                <a:gd name="T46" fmla="*/ 122 w 146"/>
                <a:gd name="T47" fmla="*/ 40 h 252"/>
                <a:gd name="T48" fmla="*/ 94 w 146"/>
                <a:gd name="T49" fmla="*/ 0 h 252"/>
                <a:gd name="T50" fmla="*/ 78 w 146"/>
                <a:gd name="T51" fmla="*/ 12 h 252"/>
                <a:gd name="T52" fmla="*/ 96 w 146"/>
                <a:gd name="T53" fmla="*/ 34 h 252"/>
                <a:gd name="T54" fmla="*/ 96 w 146"/>
                <a:gd name="T55" fmla="*/ 64 h 252"/>
                <a:gd name="T56" fmla="*/ 82 w 146"/>
                <a:gd name="T57" fmla="*/ 10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3" name="Freeform 107"/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59 w 70"/>
                <a:gd name="T1" fmla="*/ 0 h 40"/>
                <a:gd name="T2" fmla="*/ 65 w 70"/>
                <a:gd name="T3" fmla="*/ 20 h 40"/>
                <a:gd name="T4" fmla="*/ 41 w 70"/>
                <a:gd name="T5" fmla="*/ 24 h 40"/>
                <a:gd name="T6" fmla="*/ 31 w 70"/>
                <a:gd name="T7" fmla="*/ 40 h 40"/>
                <a:gd name="T8" fmla="*/ 7 w 70"/>
                <a:gd name="T9" fmla="*/ 38 h 40"/>
                <a:gd name="T10" fmla="*/ 1 w 70"/>
                <a:gd name="T11" fmla="*/ 36 h 40"/>
                <a:gd name="T12" fmla="*/ 33 w 70"/>
                <a:gd name="T13" fmla="*/ 20 h 40"/>
                <a:gd name="T14" fmla="*/ 59 w 70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4" name="Freeform 108"/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8 w 26"/>
                <a:gd name="T1" fmla="*/ 0 h 29"/>
                <a:gd name="T2" fmla="*/ 0 w 26"/>
                <a:gd name="T3" fmla="*/ 18 h 29"/>
                <a:gd name="T4" fmla="*/ 18 w 26"/>
                <a:gd name="T5" fmla="*/ 26 h 29"/>
                <a:gd name="T6" fmla="*/ 18 w 2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5" name="Freeform 109"/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14 w 49"/>
                <a:gd name="T1" fmla="*/ 6 h 36"/>
                <a:gd name="T2" fmla="*/ 0 w 49"/>
                <a:gd name="T3" fmla="*/ 18 h 36"/>
                <a:gd name="T4" fmla="*/ 6 w 49"/>
                <a:gd name="T5" fmla="*/ 32 h 36"/>
                <a:gd name="T6" fmla="*/ 18 w 49"/>
                <a:gd name="T7" fmla="*/ 36 h 36"/>
                <a:gd name="T8" fmla="*/ 40 w 49"/>
                <a:gd name="T9" fmla="*/ 26 h 36"/>
                <a:gd name="T10" fmla="*/ 14 w 49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6" name="Freeform 110"/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11 w 27"/>
                <a:gd name="T1" fmla="*/ 0 h 22"/>
                <a:gd name="T2" fmla="*/ 3 w 27"/>
                <a:gd name="T3" fmla="*/ 12 h 22"/>
                <a:gd name="T4" fmla="*/ 19 w 27"/>
                <a:gd name="T5" fmla="*/ 22 h 22"/>
                <a:gd name="T6" fmla="*/ 11 w 27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7" name="Freeform 111"/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11 w 20"/>
                <a:gd name="T1" fmla="*/ 0 h 18"/>
                <a:gd name="T2" fmla="*/ 9 w 20"/>
                <a:gd name="T3" fmla="*/ 18 h 18"/>
                <a:gd name="T4" fmla="*/ 11 w 2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8" name="Freeform 112"/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24 w 24"/>
                <a:gd name="T1" fmla="*/ 0 h 44"/>
                <a:gd name="T2" fmla="*/ 8 w 24"/>
                <a:gd name="T3" fmla="*/ 16 h 44"/>
                <a:gd name="T4" fmla="*/ 0 w 24"/>
                <a:gd name="T5" fmla="*/ 34 h 44"/>
                <a:gd name="T6" fmla="*/ 16 w 24"/>
                <a:gd name="T7" fmla="*/ 40 h 44"/>
                <a:gd name="T8" fmla="*/ 24 w 24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09" name="Freeform 113"/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30 w 41"/>
                <a:gd name="T1" fmla="*/ 0 h 24"/>
                <a:gd name="T2" fmla="*/ 26 w 41"/>
                <a:gd name="T3" fmla="*/ 24 h 24"/>
                <a:gd name="T4" fmla="*/ 30 w 4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0" name="Freeform 114"/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1" name="Freeform 115"/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2" name="Freeform 116"/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3" name="Freeform 117"/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6 w 14"/>
                <a:gd name="T1" fmla="*/ 0 h 25"/>
                <a:gd name="T2" fmla="*/ 0 w 14"/>
                <a:gd name="T3" fmla="*/ 13 h 25"/>
                <a:gd name="T4" fmla="*/ 12 w 14"/>
                <a:gd name="T5" fmla="*/ 24 h 25"/>
                <a:gd name="T6" fmla="*/ 6 w 14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4" name="Freeform 118"/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5" name="Freeform 119"/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6" name="Freeform 120"/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7" name="Freeform 121"/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8" name="Freeform 122"/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10 w 13"/>
                <a:gd name="T1" fmla="*/ 5 h 20"/>
                <a:gd name="T2" fmla="*/ 1 w 13"/>
                <a:gd name="T3" fmla="*/ 11 h 20"/>
                <a:gd name="T4" fmla="*/ 9 w 13"/>
                <a:gd name="T5" fmla="*/ 20 h 20"/>
                <a:gd name="T6" fmla="*/ 10 w 13"/>
                <a:gd name="T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292929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4219" name="Freeform 123"/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FF5425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</p:grp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16433" y="2795199"/>
            <a:ext cx="8534400" cy="1143000"/>
          </a:xfrm>
        </p:spPr>
        <p:txBody>
          <a:bodyPr/>
          <a:lstStyle>
            <a:lvl1pPr algn="ctr">
              <a:defRPr sz="43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19491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C764DE79-268F-4C1A-8933-263129D2AF90}" type="datetimeFigureOut">
              <a:rPr lang="en-US" smtClean="0"/>
              <a:pPr/>
              <a:t>8/20/2025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32" descr="7">
            <a:extLst>
              <a:ext uri="{FF2B5EF4-FFF2-40B4-BE49-F238E27FC236}">
                <a16:creationId xmlns:a16="http://schemas.microsoft.com/office/drawing/2014/main" id="{45EC0469-6790-451E-B201-C8367CAEA4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534" y="6165851"/>
            <a:ext cx="2785533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1" descr="6">
            <a:extLst>
              <a:ext uri="{FF2B5EF4-FFF2-40B4-BE49-F238E27FC236}">
                <a16:creationId xmlns:a16="http://schemas.microsoft.com/office/drawing/2014/main" id="{31CDA450-A5B8-4330-99E3-F9B6A772B6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3695700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2">
            <a:extLst>
              <a:ext uri="{FF2B5EF4-FFF2-40B4-BE49-F238E27FC236}">
                <a16:creationId xmlns:a16="http://schemas.microsoft.com/office/drawing/2014/main" id="{B546B0F0-D40D-4BF2-9D82-6DCDE4268A5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441326"/>
            <a:ext cx="465666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4">
            <a:extLst>
              <a:ext uri="{FF2B5EF4-FFF2-40B4-BE49-F238E27FC236}">
                <a16:creationId xmlns:a16="http://schemas.microsoft.com/office/drawing/2014/main" id="{81FBDE5C-7887-4AA5-A708-FF2C1014AA7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1"/>
            <a:ext cx="12192000" cy="1484313"/>
          </a:xfrm>
          <a:prstGeom prst="rect">
            <a:avLst/>
          </a:prstGeom>
          <a:gradFill rotWithShape="1">
            <a:gsLst>
              <a:gs pos="0">
                <a:srgbClr val="3366FF">
                  <a:alpha val="60001"/>
                </a:srgbClr>
              </a:gs>
              <a:gs pos="100000">
                <a:srgbClr val="FFFFFF">
                  <a:alpha val="70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29" descr="artplus_nature_naturalcity42_f">
            <a:extLst>
              <a:ext uri="{FF2B5EF4-FFF2-40B4-BE49-F238E27FC236}">
                <a16:creationId xmlns:a16="http://schemas.microsoft.com/office/drawing/2014/main" id="{E2DE8516-21A4-469E-B6D9-28E869766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417" y="6334126"/>
            <a:ext cx="1826683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2868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373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34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image" Target="../media/image8.tmp"/><Relationship Id="rId10" Type="http://schemas.openxmlformats.org/officeDocument/2006/relationships/tags" Target="../tags/tag19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18" Type="http://schemas.openxmlformats.org/officeDocument/2006/relationships/slideLayout" Target="../slideLayouts/slideLayout5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5" Type="http://schemas.openxmlformats.org/officeDocument/2006/relationships/tags" Target="../tags/tag37.xml"/><Relationship Id="rId10" Type="http://schemas.openxmlformats.org/officeDocument/2006/relationships/tags" Target="../tags/tag32.xml"/><Relationship Id="rId19" Type="http://schemas.openxmlformats.org/officeDocument/2006/relationships/image" Target="../media/image8.tmp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slideLayout" Target="../slideLayouts/slideLayout5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tags" Target="../tags/tag56.xml"/><Relationship Id="rId2" Type="http://schemas.openxmlformats.org/officeDocument/2006/relationships/tags" Target="../tags/tag41.xml"/><Relationship Id="rId16" Type="http://schemas.openxmlformats.org/officeDocument/2006/relationships/tags" Target="../tags/tag55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5" Type="http://schemas.openxmlformats.org/officeDocument/2006/relationships/tags" Target="../tags/tag44.xml"/><Relationship Id="rId15" Type="http://schemas.openxmlformats.org/officeDocument/2006/relationships/tags" Target="../tags/tag54.xml"/><Relationship Id="rId10" Type="http://schemas.openxmlformats.org/officeDocument/2006/relationships/tags" Target="../tags/tag49.xml"/><Relationship Id="rId19" Type="http://schemas.openxmlformats.org/officeDocument/2006/relationships/image" Target="../media/image8.tmp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tags" Target="../tags/tag5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5" Type="http://schemas.openxmlformats.org/officeDocument/2006/relationships/tags" Target="../tags/tag61.xml"/><Relationship Id="rId15" Type="http://schemas.openxmlformats.org/officeDocument/2006/relationships/image" Target="../media/image8.tmp"/><Relationship Id="rId10" Type="http://schemas.openxmlformats.org/officeDocument/2006/relationships/tags" Target="../tags/tag66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tags" Target="../tags/tag82.xml"/><Relationship Id="rId18" Type="http://schemas.openxmlformats.org/officeDocument/2006/relationships/slideLayout" Target="../slideLayouts/slideLayout5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tags" Target="../tags/tag81.xml"/><Relationship Id="rId17" Type="http://schemas.openxmlformats.org/officeDocument/2006/relationships/tags" Target="../tags/tag86.xml"/><Relationship Id="rId2" Type="http://schemas.openxmlformats.org/officeDocument/2006/relationships/tags" Target="../tags/tag71.xml"/><Relationship Id="rId16" Type="http://schemas.openxmlformats.org/officeDocument/2006/relationships/tags" Target="../tags/tag85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5" Type="http://schemas.openxmlformats.org/officeDocument/2006/relationships/tags" Target="../tags/tag74.xml"/><Relationship Id="rId15" Type="http://schemas.openxmlformats.org/officeDocument/2006/relationships/tags" Target="../tags/tag84.xml"/><Relationship Id="rId10" Type="http://schemas.openxmlformats.org/officeDocument/2006/relationships/tags" Target="../tags/tag79.xml"/><Relationship Id="rId19" Type="http://schemas.openxmlformats.org/officeDocument/2006/relationships/image" Target="../media/image8.tmp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tags" Target="../tags/tag8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8.tmp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2802"/>
            <a:ext cx="12192000" cy="140530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 i="0" dirty="0">
                <a:solidFill>
                  <a:schemeClr val="tx1"/>
                </a:solidFill>
                <a:ea typeface="宋体" panose="02010600030101010101" pitchFamily="2" charset="-122"/>
              </a:rPr>
              <a:t>汇编语言与逆向技术</a:t>
            </a:r>
            <a:br>
              <a:rPr lang="en-US" i="0" dirty="0">
                <a:solidFill>
                  <a:schemeClr val="tx1"/>
                </a:solidFill>
                <a:ea typeface="宋体" panose="02010600030101010101" pitchFamily="2" charset="-122"/>
              </a:rPr>
            </a:br>
            <a:r>
              <a:rPr lang="zh-CN" altLang="en-US" sz="3600" b="1" dirty="0">
                <a:solidFill>
                  <a:srgbClr val="7030A0"/>
                </a:solidFill>
              </a:rPr>
              <a:t>第</a:t>
            </a:r>
            <a:r>
              <a:rPr lang="en-US" altLang="zh-CN" sz="3600" b="1" dirty="0">
                <a:solidFill>
                  <a:srgbClr val="7030A0"/>
                </a:solidFill>
              </a:rPr>
              <a:t>11</a:t>
            </a:r>
            <a:r>
              <a:rPr lang="zh-CN" altLang="en-US" sz="3600" b="1" dirty="0">
                <a:solidFill>
                  <a:srgbClr val="7030A0"/>
                </a:solidFill>
              </a:rPr>
              <a:t>章 静态逆向分析技术</a:t>
            </a:r>
            <a:endParaRPr lang="en-US" sz="2800" b="1" dirty="0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0" y="3626471"/>
            <a:ext cx="12192000" cy="130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/>
            <a:r>
              <a:rPr lang="zh-CN" altLang="en-US" sz="3600" b="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王志、李旭昇、过辰锴、邓琮弋</a:t>
            </a:r>
            <a:r>
              <a:rPr lang="en-US" altLang="zh-CN" sz="3600" b="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 defTabSz="914400"/>
            <a:r>
              <a:rPr lang="en-US" altLang="zh-CN" sz="2400" b="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zwang@nankai.edu.cn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0" y="5179843"/>
            <a:ext cx="12192000" cy="1678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lnSpc>
                <a:spcPct val="150000"/>
              </a:lnSpc>
            </a:pPr>
            <a:r>
              <a:rPr lang="zh-CN" altLang="en-US" sz="24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南开大学 网络空间安全学院</a:t>
            </a:r>
            <a:endParaRPr lang="en-US" altLang="zh-CN" sz="24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lnSpc>
                <a:spcPct val="150000"/>
              </a:lnSpc>
            </a:pPr>
            <a:r>
              <a:rPr lang="en-US" altLang="zh-CN" sz="24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2024-2025</a:t>
            </a:r>
            <a:r>
              <a:rPr lang="zh-CN" altLang="en-US" sz="24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学年</a:t>
            </a:r>
            <a:endParaRPr lang="en-US" altLang="zh-CN" sz="24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9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0D3945F-6844-4FE1-9110-430868DE58D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35100" y="1047750"/>
            <a:ext cx="9709150" cy="1730376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使用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x64dbg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单步执行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hello.exe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程序，跟踪并分析反汇编代码的执行，这个过程是属于（）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60DBEA-F6A2-4585-9EF2-69C79E3DB29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动态逆向分析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584069-22F9-4DAA-99A1-1415E0A6C7D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静态逆向分析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89679A5-79CA-4442-9172-98F3E793E5FC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F3DECC6-70B0-431D-8989-A797FBFF06D2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54B129D-5904-43D7-8218-2BFC54FE6E7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3A25E6C-3934-467E-8AB9-6F06B51FD10F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6360A809-46F0-49E5-BEC7-C26B3E8626B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0C8694FC-55A8-41C6-ABC4-C2067CC439B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B4619C0B-7D6F-42BF-B167-C068114A20D8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7DCC5818-D971-45E1-8B76-DF2809601FF1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5F458D2-67D0-4E01-B7A9-63D159EA05ED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7061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pPr algn="ctr"/>
            <a:r>
              <a:rPr lang="en-US" altLang="zh-CN" dirty="0"/>
              <a:t>Binary Ninja</a:t>
            </a:r>
            <a:r>
              <a:rPr lang="zh-CN" altLang="en-US" dirty="0"/>
              <a:t>简介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76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CB891-5B46-4CD0-B681-26AD6005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751" y="875501"/>
            <a:ext cx="7345362" cy="8683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Binary Ninja</a:t>
            </a:r>
            <a:r>
              <a:rPr lang="zh-CN" altLang="en-US" dirty="0"/>
              <a:t>免费版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0958BD-995A-4648-BBA0-2E0E3171853B}"/>
              </a:ext>
            </a:extLst>
          </p:cNvPr>
          <p:cNvSpPr txBox="1"/>
          <p:nvPr/>
        </p:nvSpPr>
        <p:spPr>
          <a:xfrm>
            <a:off x="6050761" y="2600282"/>
            <a:ext cx="5730240" cy="279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Binary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Ninja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Vector35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公司出品的一款逆向分析平台。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Binary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Ninja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免费版的功能：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完整的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x86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x64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反汇编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支持动态调试器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无操作时间限制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可以保存并加载分析数据库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59A2F73-7AE2-6777-7DB3-28AD895FC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20" y="2636837"/>
            <a:ext cx="4742624" cy="978166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298228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C208F2-76BB-4062-B995-6B6B57EB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下载</a:t>
            </a:r>
            <a:r>
              <a:rPr lang="en-US" altLang="zh-CN" dirty="0"/>
              <a:t>Binary Ninja</a:t>
            </a:r>
            <a:r>
              <a:rPr lang="zh-CN" altLang="en-US" dirty="0"/>
              <a:t>免费版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A5F15D-5197-40E2-B4D5-D2CF5E0FC171}"/>
              </a:ext>
            </a:extLst>
          </p:cNvPr>
          <p:cNvSpPr txBox="1"/>
          <p:nvPr/>
        </p:nvSpPr>
        <p:spPr>
          <a:xfrm>
            <a:off x="1415599" y="1887675"/>
            <a:ext cx="93608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下载地址：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https://binary.ninja/free/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A25C674D-D6F1-BFB3-407E-730CC05E2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290"/>
          <a:stretch/>
        </p:blipFill>
        <p:spPr>
          <a:xfrm>
            <a:off x="4260078" y="2535041"/>
            <a:ext cx="3671844" cy="3947240"/>
          </a:xfr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99059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pPr algn="ctr"/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Ninja</a:t>
            </a:r>
            <a:r>
              <a:rPr lang="zh-CN" altLang="en-US" dirty="0"/>
              <a:t>窗口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65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97AA58-FE15-467C-8EC9-F0FBC13F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Ninja</a:t>
            </a:r>
            <a:r>
              <a:rPr lang="zh-CN" altLang="en-US" dirty="0"/>
              <a:t>主界面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B883AFC-1292-4994-AD2E-E860500A8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334" y="1873752"/>
            <a:ext cx="7297332" cy="4719554"/>
          </a:xfr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257394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E2740-D3F2-C404-2D9B-2E5A654B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切换显示反汇编或者IL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DFA8E-8584-D380-91F9-46B0E2204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默认情况下</a:t>
            </a:r>
            <a:r>
              <a:rPr lang="en-US" sz="2400" dirty="0"/>
              <a:t>Binary Ninja</a:t>
            </a:r>
            <a:r>
              <a:rPr lang="zh-CN" altLang="en-US" sz="2400" dirty="0"/>
              <a:t>显示其特有的</a:t>
            </a:r>
            <a:r>
              <a:rPr lang="en-US" sz="2400" dirty="0" err="1"/>
              <a:t>HLIL（High</a:t>
            </a:r>
            <a:r>
              <a:rPr lang="en-US" sz="2400" dirty="0"/>
              <a:t> Level IL，</a:t>
            </a:r>
            <a:r>
              <a:rPr lang="zh-CN" altLang="en-US" sz="2400" dirty="0"/>
              <a:t>高级中间语言）</a:t>
            </a:r>
            <a:endParaRPr lang="en-US" altLang="zh-CN" sz="2400" dirty="0"/>
          </a:p>
          <a:p>
            <a:r>
              <a:rPr lang="zh-CN" altLang="en-US" sz="2400" dirty="0"/>
              <a:t>初学阶段，仍建议读者首先阅读汇编语言代码</a:t>
            </a:r>
            <a:endParaRPr lang="en-US" altLang="zh-CN" sz="2400" dirty="0"/>
          </a:p>
          <a:p>
            <a:pPr lvl="1"/>
            <a:r>
              <a:rPr lang="zh-CN" altLang="en-US" sz="2000" dirty="0"/>
              <a:t>待基础扎实之后可以阅读</a:t>
            </a:r>
            <a:r>
              <a:rPr lang="en-US" altLang="zh-CN" sz="2000" dirty="0"/>
              <a:t>HLIL</a:t>
            </a:r>
            <a:r>
              <a:rPr lang="zh-CN" altLang="en-US" sz="2000" dirty="0"/>
              <a:t>或者</a:t>
            </a:r>
            <a:r>
              <a:rPr lang="en-US" altLang="zh-CN" sz="2000" dirty="0"/>
              <a:t>C</a:t>
            </a:r>
            <a:r>
              <a:rPr lang="zh-CN" altLang="en-US" sz="2000" dirty="0"/>
              <a:t>伪代码提高效率</a:t>
            </a:r>
            <a:endParaRPr lang="en-US" altLang="zh-CN" sz="2000" dirty="0"/>
          </a:p>
          <a:p>
            <a:r>
              <a:rPr lang="zh-CN" altLang="en-US" sz="2400" dirty="0"/>
              <a:t>可以按</a:t>
            </a:r>
            <a:r>
              <a:rPr lang="en-US" altLang="zh-CN" sz="2400" dirty="0"/>
              <a:t>I</a:t>
            </a:r>
            <a:r>
              <a:rPr lang="zh-CN" altLang="en-US" sz="2400" dirty="0"/>
              <a:t>键在反汇编和</a:t>
            </a:r>
            <a:r>
              <a:rPr lang="en-US" altLang="zh-CN" sz="2400" dirty="0"/>
              <a:t>IL</a:t>
            </a:r>
            <a:r>
              <a:rPr lang="zh-CN" altLang="en-US" sz="2400" dirty="0"/>
              <a:t>之间进行切换</a:t>
            </a:r>
            <a:endParaRPr lang="en-US" altLang="zh-CN" sz="2400" dirty="0"/>
          </a:p>
          <a:p>
            <a:r>
              <a:rPr lang="zh-CN" altLang="en-US" sz="2400" dirty="0"/>
              <a:t>也可以从下拉列表中直接选择</a:t>
            </a:r>
            <a:endParaRPr lang="en-US" altLang="zh-CN" sz="24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7D789A5-375B-9B39-416C-C553BE47D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654" y="3753644"/>
            <a:ext cx="4460146" cy="1888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8542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A289F-97B6-4D10-80D6-91A31E8A8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图形视图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9B557F32-F404-465A-BD26-2650D013C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036" y="1950753"/>
            <a:ext cx="9439928" cy="4351338"/>
          </a:xfrm>
        </p:spPr>
      </p:pic>
    </p:spTree>
    <p:extLst>
      <p:ext uri="{BB962C8B-B14F-4D97-AF65-F5344CB8AC3E}">
        <p14:creationId xmlns:p14="http://schemas.microsoft.com/office/powerpoint/2010/main" val="1353713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C232B0-89E6-4ED7-B7D2-35AEFD358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箭头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7D1C2C-2675-4567-A23E-1F9FA8A16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167" y="1931987"/>
            <a:ext cx="3960811" cy="4092575"/>
          </a:xfrm>
        </p:spPr>
        <p:txBody>
          <a:bodyPr>
            <a:normAutofit fontScale="92500"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红色</a:t>
            </a:r>
            <a:r>
              <a:rPr lang="zh-CN" altLang="en-US" dirty="0"/>
              <a:t>：</a:t>
            </a:r>
            <a:r>
              <a:rPr lang="en-US" altLang="zh-CN" dirty="0"/>
              <a:t>False</a:t>
            </a:r>
            <a:r>
              <a:rPr lang="zh-CN" altLang="en-US" dirty="0"/>
              <a:t>分支</a:t>
            </a:r>
            <a:endParaRPr lang="en-US" altLang="zh-CN" dirty="0"/>
          </a:p>
          <a:p>
            <a:r>
              <a:rPr lang="zh-CN" altLang="en-US" dirty="0">
                <a:solidFill>
                  <a:srgbClr val="00B050"/>
                </a:solidFill>
              </a:rPr>
              <a:t>绿色</a:t>
            </a:r>
            <a:r>
              <a:rPr lang="zh-CN" altLang="en-US" dirty="0"/>
              <a:t>：</a:t>
            </a:r>
            <a:r>
              <a:rPr lang="en-US" altLang="zh-CN" dirty="0"/>
              <a:t>True</a:t>
            </a:r>
            <a:r>
              <a:rPr lang="zh-CN" altLang="en-US" dirty="0"/>
              <a:t>分支</a:t>
            </a:r>
            <a:endParaRPr lang="en-US" altLang="zh-CN" dirty="0"/>
          </a:p>
          <a:p>
            <a:r>
              <a:rPr lang="zh-CN" altLang="en-US" dirty="0">
                <a:solidFill>
                  <a:srgbClr val="0070C0"/>
                </a:solidFill>
              </a:rPr>
              <a:t>蓝色</a:t>
            </a:r>
            <a:r>
              <a:rPr lang="zh-CN" altLang="en-US" dirty="0"/>
              <a:t>：无条件跳转</a:t>
            </a:r>
            <a:endParaRPr lang="en-US" altLang="zh-CN" dirty="0"/>
          </a:p>
          <a:p>
            <a:r>
              <a:rPr lang="zh-CN" altLang="en-US" dirty="0"/>
              <a:t>循环：向上的箭头</a:t>
            </a:r>
            <a:endParaRPr lang="en-US" altLang="zh-CN" dirty="0"/>
          </a:p>
          <a:p>
            <a:r>
              <a:rPr lang="zh-CN" altLang="en-US" dirty="0"/>
              <a:t>双击线条可以导航到其目的地址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6E67462-60A7-D575-5B99-435EF097DC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2" r="11201"/>
          <a:stretch/>
        </p:blipFill>
        <p:spPr>
          <a:xfrm>
            <a:off x="5156953" y="2374128"/>
            <a:ext cx="6585783" cy="3022600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690021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9744B-DE80-4B39-AF06-6648EC7F2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线性视图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8D98FA-7ED7-408D-800B-E742AE55029E}"/>
              </a:ext>
            </a:extLst>
          </p:cNvPr>
          <p:cNvSpPr txBox="1"/>
          <p:nvPr/>
        </p:nvSpPr>
        <p:spPr>
          <a:xfrm>
            <a:off x="2951549" y="1690688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图形视图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zh-CN" altLang="en-US" sz="2800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文本视图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的切换使用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空格键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9C7623-F759-46FB-AF05-F83923E9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368" y="2529258"/>
            <a:ext cx="8419264" cy="368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9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969D0-D159-47F9-957C-49963E18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本章知识点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B8B89F-D60A-42C3-84D9-4CFC30452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455" y="1659201"/>
            <a:ext cx="10150813" cy="5067476"/>
          </a:xfrm>
        </p:spPr>
        <p:txBody>
          <a:bodyPr>
            <a:normAutofit/>
          </a:bodyPr>
          <a:lstStyle/>
          <a:p>
            <a:pPr marL="457200" indent="-457200"/>
            <a:r>
              <a:rPr lang="zh-CN" altLang="en-US" sz="2400" dirty="0">
                <a:cs typeface="Times New Roman" panose="02020603050405020304" pitchFamily="18" charset="0"/>
              </a:rPr>
              <a:t>逆向技术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457200" indent="-457200"/>
            <a:r>
              <a:rPr lang="en-US" altLang="zh-CN" sz="2400" dirty="0">
                <a:cs typeface="Times New Roman" panose="02020603050405020304" pitchFamily="18" charset="0"/>
              </a:rPr>
              <a:t>Binary Ninja</a:t>
            </a:r>
            <a:r>
              <a:rPr lang="zh-CN" altLang="en-US" sz="2400" dirty="0">
                <a:cs typeface="Times New Roman" panose="02020603050405020304" pitchFamily="18" charset="0"/>
              </a:rPr>
              <a:t>简介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457200" indent="-457200"/>
            <a:r>
              <a:rPr lang="en-US" altLang="zh-CN" sz="2400" dirty="0">
                <a:cs typeface="Times New Roman" panose="02020603050405020304" pitchFamily="18" charset="0"/>
              </a:rPr>
              <a:t>Binary Ninja</a:t>
            </a:r>
            <a:r>
              <a:rPr lang="zh-CN" altLang="en-US" sz="2400" dirty="0">
                <a:cs typeface="Times New Roman" panose="02020603050405020304" pitchFamily="18" charset="0"/>
              </a:rPr>
              <a:t>窗口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457200" indent="-457200"/>
            <a:r>
              <a:rPr lang="en-US" altLang="zh-CN" sz="2400" dirty="0">
                <a:cs typeface="Times New Roman" panose="02020603050405020304" pitchFamily="18" charset="0"/>
              </a:rPr>
              <a:t>Binary Ninja</a:t>
            </a:r>
            <a:r>
              <a:rPr lang="zh-CN" altLang="en-US" sz="2400" dirty="0">
                <a:cs typeface="Times New Roman" panose="02020603050405020304" pitchFamily="18" charset="0"/>
              </a:rPr>
              <a:t>操作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457200" indent="-457200"/>
            <a:r>
              <a:rPr lang="zh-CN" altLang="en-US" sz="2400" dirty="0">
                <a:cs typeface="Times New Roman" panose="02020603050405020304" pitchFamily="18" charset="0"/>
              </a:rPr>
              <a:t>交叉引用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457200" indent="-457200"/>
            <a:r>
              <a:rPr lang="zh-CN" altLang="en-US" sz="2400" dirty="0">
                <a:cs typeface="Times New Roman" panose="02020603050405020304" pitchFamily="18" charset="0"/>
              </a:rPr>
              <a:t>函数分析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457200" indent="-457200"/>
            <a:r>
              <a:rPr lang="zh-CN" altLang="en-US" sz="2400" dirty="0">
                <a:cs typeface="Times New Roman" panose="02020603050405020304" pitchFamily="18" charset="0"/>
              </a:rPr>
              <a:t>增强反汇编的相关功能</a:t>
            </a:r>
            <a:endParaRPr lang="en-US" altLang="zh-CN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57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0A79D-7C72-B9BE-3763-7FF9B78AE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图形视图与线性视图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78763-9B45-02D1-795E-C548D3E83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图形视图一次显示一个函数的代码</a:t>
            </a:r>
            <a:endParaRPr lang="en-US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基本块</a:t>
            </a:r>
            <a:r>
              <a:rPr lang="zh-CN" altLang="en-US" dirty="0"/>
              <a:t>（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）为图中的节点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箭头</a:t>
            </a:r>
            <a:r>
              <a:rPr lang="zh-CN" altLang="en-US" dirty="0"/>
              <a:t>表示控制流</a:t>
            </a:r>
            <a:endParaRPr lang="en-US" altLang="zh-CN" dirty="0"/>
          </a:p>
          <a:p>
            <a:r>
              <a:rPr lang="en-US" dirty="0" err="1"/>
              <a:t>线性视图</a:t>
            </a:r>
            <a:r>
              <a:rPr lang="zh-CN" altLang="en-US" dirty="0"/>
              <a:t>有助于快速浏览大量的代码</a:t>
            </a:r>
            <a:endParaRPr lang="en-US" altLang="zh-CN" dirty="0"/>
          </a:p>
          <a:p>
            <a:pPr lvl="1"/>
            <a:r>
              <a:rPr lang="zh-CN" altLang="en-US" dirty="0"/>
              <a:t>线性模式可以查看数据变量的定义和值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673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593FE-A49F-9DC8-C74A-845D17908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41" y="1551156"/>
            <a:ext cx="10789118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Linear</a:t>
            </a:r>
            <a:r>
              <a:rPr lang="zh-CN" altLang="en-US" dirty="0"/>
              <a:t>为线性视图，</a:t>
            </a:r>
            <a:r>
              <a:rPr lang="en-US" altLang="zh-CN" dirty="0"/>
              <a:t>Graph</a:t>
            </a:r>
            <a:r>
              <a:rPr lang="zh-CN" altLang="en-US" dirty="0"/>
              <a:t>为图形视图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611702-7F43-4BA2-BC5F-981055615872}"/>
              </a:ext>
            </a:extLst>
          </p:cNvPr>
          <p:cNvSpPr txBox="1">
            <a:spLocks/>
          </p:cNvSpPr>
          <p:nvPr/>
        </p:nvSpPr>
        <p:spPr>
          <a:xfrm>
            <a:off x="990600" y="78751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 err="1"/>
              <a:t>图形视图与线性视图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82B794A-C522-4FCB-90AB-AD32F57EF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145" y="2308950"/>
            <a:ext cx="7967709" cy="4461014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EE16612-FDE4-412F-A17D-84C444EB779A}"/>
              </a:ext>
            </a:extLst>
          </p:cNvPr>
          <p:cNvSpPr/>
          <p:nvPr/>
        </p:nvSpPr>
        <p:spPr>
          <a:xfrm>
            <a:off x="5133472" y="2307312"/>
            <a:ext cx="1450207" cy="1759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87715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A45A0-CF7B-4447-8836-52F205B0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反汇编选项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6A6393D-F9C7-4B19-A42C-196FACB2E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9521"/>
            <a:ext cx="10515600" cy="4272894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E02F53C-6A3D-4160-90A2-08032C35B32A}"/>
              </a:ext>
            </a:extLst>
          </p:cNvPr>
          <p:cNvSpPr/>
          <p:nvPr/>
        </p:nvSpPr>
        <p:spPr>
          <a:xfrm>
            <a:off x="4288055" y="3108960"/>
            <a:ext cx="948088" cy="2820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E7D194-68D8-40C9-844D-CA91810001CB}"/>
              </a:ext>
            </a:extLst>
          </p:cNvPr>
          <p:cNvSpPr/>
          <p:nvPr/>
        </p:nvSpPr>
        <p:spPr>
          <a:xfrm>
            <a:off x="9526496" y="3317389"/>
            <a:ext cx="1827304" cy="1121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68D9260-9B43-4183-B36C-210FB3543159}"/>
              </a:ext>
            </a:extLst>
          </p:cNvPr>
          <p:cNvSpPr/>
          <p:nvPr/>
        </p:nvSpPr>
        <p:spPr>
          <a:xfrm>
            <a:off x="9447131" y="2487327"/>
            <a:ext cx="225738" cy="2075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23537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B9D97A-53CB-442F-B475-694FEDCC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符号窗口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7080A8-900D-4E30-B0F0-B27C9A05F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kern="0" dirty="0">
                <a:latin typeface="宋体" panose="02010600030101010101" pitchFamily="2" charset="-122"/>
              </a:rPr>
              <a:t>显示程序中的所有符号信息，及其引用信息</a:t>
            </a:r>
            <a:endParaRPr lang="en-US" altLang="zh-CN" kern="0" dirty="0">
              <a:latin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9B1D28F-5ED2-42E1-9638-506E63A75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36" y="2793624"/>
            <a:ext cx="10060128" cy="3804494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510805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087FB4-95D4-48DA-9BA8-F9627F70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类型窗口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5F0A35-DDD9-4B4F-957C-89E4F16DB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kern="0" dirty="0">
                <a:latin typeface="宋体" panose="02010600030101010101" pitchFamily="2" charset="-122"/>
              </a:rPr>
              <a:t>所有数据类型列表</a:t>
            </a:r>
            <a:endParaRPr lang="en-US" altLang="zh-CN" kern="0" dirty="0">
              <a:latin typeface="宋体" panose="02010600030101010101" pitchFamily="2" charset="-122"/>
            </a:endParaRPr>
          </a:p>
          <a:p>
            <a:r>
              <a:rPr lang="zh-CN" altLang="en-US" kern="0" dirty="0">
                <a:latin typeface="宋体" panose="02010600030101010101" pitchFamily="2" charset="-122"/>
              </a:rPr>
              <a:t>显示类型的定义</a:t>
            </a:r>
            <a:endParaRPr lang="en-US" altLang="zh-CN" kern="0" dirty="0">
              <a:latin typeface="宋体" panose="02010600030101010101" pitchFamily="2" charset="-122"/>
            </a:endParaRPr>
          </a:p>
          <a:p>
            <a:r>
              <a:rPr lang="zh-CN" altLang="en-US" kern="0" dirty="0">
                <a:latin typeface="宋体" panose="02010600030101010101" pitchFamily="2" charset="-122"/>
              </a:rPr>
              <a:t>可编辑和创建新的类型</a:t>
            </a:r>
            <a:endParaRPr lang="zh-CN" altLang="zh-CN" kern="0" dirty="0">
              <a:latin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CB4D02-06ED-461B-B47C-4A171373D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411" y="2281187"/>
            <a:ext cx="6941419" cy="4358107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756132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F757C-1A98-9ADB-F565-7DFD629F6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内存映射窗口</a:t>
            </a:r>
            <a:endParaRPr 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F320CE5-C90F-38C0-6EDB-C189B9A6D58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715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kern="0" dirty="0">
                <a:latin typeface="宋体" panose="02010600030101010101" pitchFamily="2" charset="-122"/>
              </a:rPr>
              <a:t>显示段和节的信息</a:t>
            </a:r>
            <a:endParaRPr lang="en-US" altLang="zh-CN" kern="0" dirty="0">
              <a:latin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898209-E9F6-4CE5-BC97-9CD40B8B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804" y="2679681"/>
            <a:ext cx="9750392" cy="3886868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876743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1F329-6BC7-4A3A-993F-23CB2123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字符串视图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C46D08-21CE-4864-A38E-085DB9545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1225" cy="4351338"/>
          </a:xfrm>
        </p:spPr>
        <p:txBody>
          <a:bodyPr/>
          <a:lstStyle/>
          <a:p>
            <a:r>
              <a:rPr lang="zh-CN" altLang="en-US" dirty="0"/>
              <a:t>显示识别出来的所有字符串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877110-7A76-41C2-B07E-6DE33EC85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47" y="2838491"/>
            <a:ext cx="10801905" cy="3645087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F4A396F-B749-42D2-AEC6-CB80BEAD0301}"/>
              </a:ext>
            </a:extLst>
          </p:cNvPr>
          <p:cNvSpPr/>
          <p:nvPr/>
        </p:nvSpPr>
        <p:spPr>
          <a:xfrm>
            <a:off x="5173514" y="2838491"/>
            <a:ext cx="2310127" cy="20800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8574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52AA9-A1E4-40D2-A380-2E6A48AB5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摘要视图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588784-68B9-45CE-AAFE-0E37268A2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列出程序的大量程序信息，其中包括导入和导出的函数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3B718E-3458-46AA-90FA-823F8BF47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10" y="3057315"/>
            <a:ext cx="6318985" cy="279499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AE8096-8CC8-40F1-B434-7D0444B39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59" y="3057315"/>
            <a:ext cx="5251203" cy="2794995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753510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52AA9-A1E4-40D2-A380-2E6A48AB5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交叉引用窗口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588784-68B9-45CE-AAFE-0E37268A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91650" cy="4351338"/>
          </a:xfrm>
        </p:spPr>
        <p:txBody>
          <a:bodyPr/>
          <a:lstStyle/>
          <a:p>
            <a:r>
              <a:rPr lang="zh-CN" altLang="en-US" dirty="0"/>
              <a:t>列出函数和数据变量在何处被使用，最常使用窗口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0BAE9F-0A60-4787-AFD9-749823B5A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475" y="2723950"/>
            <a:ext cx="5337050" cy="3744113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4028133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7CC635A-0DA0-47FB-834D-422B811C8FD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以下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Binary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Ninja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的哪个窗口显示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EXE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程序调用的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Windows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API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函数信息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01C753-1884-4EF8-BA4F-CAA509C3AFF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字符串窗口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(Strings)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929ABA-893B-4077-9DF5-22A31922471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摘要视图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(Triage)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B75AA6-189B-43BE-8297-10B0F89E85A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类型窗口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(Types)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87B6B1A-259F-4464-AEE9-9C41A4FDBF5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符号窗口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(Symbols)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F38128E-6BF1-44D0-BD71-6DE423E6F7D0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ECBB5F1-1523-4DD8-BDC9-8F8AC89929B9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843B7A2-FB6E-4895-B177-F7A5E0B81984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5DB5EA1-F957-42F5-948C-3388F28CAAC2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D136731-D092-48C4-BC5C-095C572B203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027FA9D-FDCD-426E-802B-173A48347A98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81043EEE-35EF-4531-AC7B-2CBD8B5E13C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AFE1E863-ECFF-4C86-B379-813AAEBA068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B015DCA4-2669-44DD-947B-F7878A95B779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39F290E4-4240-49CD-A39E-5CEA329DFA89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61964C8-5328-484B-8DD4-D26D3F20E5FE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164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逆向技术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25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pPr algn="ctr"/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Ninja</a:t>
            </a:r>
            <a:r>
              <a:rPr lang="zh-CN" altLang="en-US" dirty="0"/>
              <a:t>操作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15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1CE1C5-7541-4806-82EA-6684A9049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双击导航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F4F85E-2720-41B9-8F80-DB54600E9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Ninja</a:t>
            </a:r>
            <a:r>
              <a:rPr lang="zh-CN" altLang="en-US" dirty="0"/>
              <a:t>中的多数标签都可以双击并导航到对应的反汇编地址</a:t>
            </a:r>
            <a:endParaRPr lang="en-US" altLang="zh-CN" dirty="0"/>
          </a:p>
          <a:p>
            <a:pPr lvl="1"/>
            <a:r>
              <a:rPr lang="zh-CN" altLang="en-US" dirty="0"/>
              <a:t>函数名</a:t>
            </a:r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E3EE294-D725-1D73-AC07-BF99FAA59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821" y="3331560"/>
            <a:ext cx="4648200" cy="251460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E3FD132-2362-34BE-F298-85FF77978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59" y="3331560"/>
            <a:ext cx="4330700" cy="2540000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588295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1CE1C5-7541-4806-82EA-6684A9049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双击导航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F4F85E-2720-41B9-8F80-DB54600E9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Ninja</a:t>
            </a:r>
            <a:r>
              <a:rPr lang="zh-CN" altLang="en-US" dirty="0"/>
              <a:t>中的多数标签都可以双击并导航到对应的反汇编地址</a:t>
            </a:r>
            <a:endParaRPr lang="en-US" altLang="zh-CN" dirty="0"/>
          </a:p>
          <a:p>
            <a:pPr lvl="1"/>
            <a:r>
              <a:rPr lang="zh-CN" altLang="en-US" dirty="0"/>
              <a:t>导入导出函数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BD33D9-D864-47EB-9848-29A3F27CF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64" y="3082416"/>
            <a:ext cx="7647272" cy="3485998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48457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1CE1C5-7541-4806-82EA-6684A9049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双击导航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F4F85E-2720-41B9-8F80-DB54600E9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3435"/>
            <a:ext cx="10515600" cy="4351338"/>
          </a:xfrm>
        </p:spPr>
        <p:txBody>
          <a:bodyPr/>
          <a:lstStyle/>
          <a:p>
            <a:r>
              <a:rPr lang="zh-CN" altLang="en-US" sz="2400" dirty="0"/>
              <a:t>字符串</a:t>
            </a:r>
            <a:endParaRPr lang="en-US" altLang="zh-CN" sz="2400" dirty="0"/>
          </a:p>
          <a:p>
            <a:pPr lvl="1"/>
            <a:r>
              <a:rPr lang="zh-CN" altLang="en-US" sz="1800" dirty="0"/>
              <a:t>在</a:t>
            </a:r>
            <a:r>
              <a:rPr lang="en-US" altLang="zh-CN" sz="1800" dirty="0"/>
              <a:t>Cross References</a:t>
            </a:r>
            <a:r>
              <a:rPr lang="zh-CN" altLang="en-US" sz="1800" dirty="0"/>
              <a:t>引用窗口，看到字符串的引用信息，双击跳转到对应的反汇编代码</a:t>
            </a:r>
            <a:endParaRPr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75C1BC-C082-4FD1-B9B7-2965A31C9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1" y="2978708"/>
            <a:ext cx="4697427" cy="2592504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EC5BCF-5043-4EBD-8721-E6BEA3F47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398" y="2977801"/>
            <a:ext cx="6462726" cy="2591597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561973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1CE1C5-7541-4806-82EA-6684A9049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双击导航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F4F85E-2720-41B9-8F80-DB54600E9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地址标签，显示地址的引用信息和对应的控制流图。</a:t>
            </a:r>
            <a:endParaRPr lang="en-US" altLang="zh-CN" dirty="0"/>
          </a:p>
          <a:p>
            <a:pPr lvl="1"/>
            <a:r>
              <a:rPr lang="zh-CN" altLang="en-US" dirty="0"/>
              <a:t>双击后，跳转到对应的反汇编代码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012F9C6-4DAD-4490-83B6-2CEF3717F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39" y="3210303"/>
            <a:ext cx="6145731" cy="2563826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D4FE126-7D00-43E7-ABB3-442E12527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254" y="3194739"/>
            <a:ext cx="4527814" cy="2579390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294596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57065-162B-45C4-9078-6F79D206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导航纪录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420DA5-8D75-4229-A0D2-91BCE2F4012B}"/>
              </a:ext>
            </a:extLst>
          </p:cNvPr>
          <p:cNvSpPr/>
          <p:nvPr/>
        </p:nvSpPr>
        <p:spPr>
          <a:xfrm>
            <a:off x="838201" y="1934997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前进、后退按钮，跳转到之前或者之后的位置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344C163-D39C-46AA-B12D-378F27C94B5C}"/>
              </a:ext>
            </a:extLst>
          </p:cNvPr>
          <p:cNvSpPr/>
          <p:nvPr/>
        </p:nvSpPr>
        <p:spPr>
          <a:xfrm>
            <a:off x="3728990" y="3979932"/>
            <a:ext cx="1185910" cy="7444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1A89981-420A-4B42-BA5E-0B579F28E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13414"/>
            <a:ext cx="10515600" cy="4255920"/>
          </a:xfrm>
        </p:spPr>
      </p:pic>
    </p:spTree>
    <p:extLst>
      <p:ext uri="{BB962C8B-B14F-4D97-AF65-F5344CB8AC3E}">
        <p14:creationId xmlns:p14="http://schemas.microsoft.com/office/powerpoint/2010/main" val="2330397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319" y="583241"/>
            <a:ext cx="7345362" cy="8683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特征图</a:t>
            </a:r>
            <a:r>
              <a:rPr lang="zh-CN" altLang="en-US" dirty="0"/>
              <a:t> </a:t>
            </a:r>
            <a:r>
              <a:rPr lang="en-US" dirty="0"/>
              <a:t>Feature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4112" y="1907296"/>
            <a:ext cx="7641189" cy="4522379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显示程序的内存空间布局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1"/>
                </a:solidFill>
              </a:rPr>
              <a:t>蓝色</a:t>
            </a:r>
            <a:r>
              <a:rPr lang="en-US" dirty="0"/>
              <a:t>: </a:t>
            </a:r>
            <a:r>
              <a:rPr lang="zh-CN" altLang="en-US" dirty="0"/>
              <a:t>用户写的代码</a:t>
            </a:r>
            <a:r>
              <a:rPr lang="en-US" dirty="0"/>
              <a:t> –</a:t>
            </a:r>
            <a:r>
              <a:rPr lang="en-US" b="1" dirty="0" err="1"/>
              <a:t>需要</a:t>
            </a:r>
            <a:r>
              <a:rPr lang="zh-CN" altLang="en-US" b="1" dirty="0"/>
              <a:t>逆向</a:t>
            </a:r>
            <a:r>
              <a:rPr lang="en-US" b="1" dirty="0" err="1"/>
              <a:t>分析</a:t>
            </a:r>
            <a:endParaRPr lang="en-US" b="1" dirty="0"/>
          </a:p>
          <a:p>
            <a:pPr lvl="1"/>
            <a:r>
              <a:rPr lang="en-US" dirty="0" err="1">
                <a:solidFill>
                  <a:schemeClr val="accent2"/>
                </a:solidFill>
              </a:rPr>
              <a:t>橙色</a:t>
            </a:r>
            <a:r>
              <a:rPr lang="zh-CN" altLang="en-US" dirty="0"/>
              <a:t>：导入和导出函数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6"/>
                </a:solidFill>
              </a:rPr>
              <a:t>绿色</a:t>
            </a:r>
            <a:r>
              <a:rPr lang="zh-CN" altLang="en-US" dirty="0"/>
              <a:t>：</a:t>
            </a:r>
            <a:r>
              <a:rPr lang="en-US" altLang="zh-CN" dirty="0"/>
              <a:t>ASCII</a:t>
            </a:r>
            <a:r>
              <a:rPr lang="zh-CN" altLang="en-US" dirty="0"/>
              <a:t>字符串</a:t>
            </a:r>
            <a:endParaRPr lang="en-US" altLang="zh-CN" dirty="0"/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红色</a:t>
            </a:r>
            <a:r>
              <a:rPr lang="zh-CN" altLang="en-US" dirty="0"/>
              <a:t>：</a:t>
            </a:r>
            <a:r>
              <a:rPr lang="en-US" altLang="zh-CN" dirty="0"/>
              <a:t>Unicode</a:t>
            </a:r>
            <a:r>
              <a:rPr lang="zh-CN" altLang="en-US" dirty="0"/>
              <a:t>字符串</a:t>
            </a:r>
            <a:endParaRPr lang="en-US" altLang="zh-CN" dirty="0"/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灰色</a:t>
            </a:r>
            <a:r>
              <a:rPr lang="zh-CN" altLang="en-US" dirty="0"/>
              <a:t>：数据变量</a:t>
            </a:r>
            <a:endParaRPr lang="en-US" altLang="zh-CN" dirty="0"/>
          </a:p>
          <a:p>
            <a:pPr lvl="1"/>
            <a:r>
              <a:rPr lang="zh-CN" altLang="en-US" dirty="0"/>
              <a:t>黑色：空白</a:t>
            </a:r>
            <a:endParaRPr lang="en-US" altLang="zh-CN" dirty="0"/>
          </a:p>
          <a:p>
            <a:r>
              <a:rPr lang="zh-CN" altLang="en-US" dirty="0"/>
              <a:t>双击特征图，可以跳转到对应的内存位置查看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E8DB53-18F7-41AD-ABB5-C5BAE824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671" y="2055428"/>
            <a:ext cx="5852919" cy="2839019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417559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跳转到指定地址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4185"/>
            <a:ext cx="5742274" cy="435133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快捷键</a:t>
            </a:r>
            <a:r>
              <a:rPr lang="en-US" sz="2400" dirty="0"/>
              <a:t> </a:t>
            </a:r>
            <a:r>
              <a:rPr lang="en-US" sz="2400" b="1" dirty="0"/>
              <a:t>g</a:t>
            </a:r>
            <a:r>
              <a:rPr lang="zh-CN" altLang="en-US" sz="2400" b="1" dirty="0"/>
              <a:t>，打开跳转窗口</a:t>
            </a:r>
            <a:endParaRPr lang="en-US" sz="2400" b="1" dirty="0"/>
          </a:p>
          <a:p>
            <a:r>
              <a:rPr lang="zh-CN" altLang="en-US" sz="2400" dirty="0"/>
              <a:t>跳转到地址或者符号名</a:t>
            </a:r>
            <a:endParaRPr lang="en-US" altLang="zh-CN" sz="2400" dirty="0"/>
          </a:p>
          <a:p>
            <a:r>
              <a:rPr lang="zh-CN" altLang="en-US" sz="2400" dirty="0"/>
              <a:t>可以包含表达式</a:t>
            </a:r>
            <a:endParaRPr lang="en-US" sz="24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0812CBC-D2A4-CACE-53B7-6DEA0DCE7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475" y="2268957"/>
            <a:ext cx="4435648" cy="211292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2B05DFA-0F44-E01D-AF61-F2D52FDF3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50" y="3827036"/>
            <a:ext cx="4130675" cy="1793979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A2F45D4-B0C0-BF57-502E-0D392E57F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275" y="5203992"/>
            <a:ext cx="4511848" cy="2149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65A20B-4797-4B12-AD68-3DC16D7EF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523" y="4295255"/>
            <a:ext cx="4494005" cy="2331019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813264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36964E-61B8-4B79-AA69-37830ECD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搜索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E0D2BF-AADA-4982-ABB4-FBBCFD0DB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93" y="1940813"/>
            <a:ext cx="4507567" cy="4092575"/>
          </a:xfrm>
        </p:spPr>
        <p:txBody>
          <a:bodyPr/>
          <a:lstStyle/>
          <a:p>
            <a:r>
              <a:rPr lang="zh-CN" altLang="en-US" dirty="0"/>
              <a:t>在反汇编窗口搜索</a:t>
            </a:r>
            <a:endParaRPr lang="en-US" altLang="zh-CN" dirty="0"/>
          </a:p>
          <a:p>
            <a:pPr lvl="1"/>
            <a:r>
              <a:rPr lang="zh-CN" altLang="en-US" dirty="0"/>
              <a:t>字节序列</a:t>
            </a:r>
            <a:endParaRPr lang="en-US" altLang="zh-CN" dirty="0"/>
          </a:p>
          <a:p>
            <a:pPr lvl="1"/>
            <a:r>
              <a:rPr lang="zh-CN" altLang="en-US" dirty="0"/>
              <a:t>文本</a:t>
            </a:r>
            <a:endParaRPr lang="en-US" altLang="zh-CN" dirty="0"/>
          </a:p>
          <a:p>
            <a:pPr lvl="1"/>
            <a:r>
              <a:rPr lang="zh-CN" altLang="en-US" dirty="0"/>
              <a:t>常数</a:t>
            </a:r>
            <a:endParaRPr lang="en-US" altLang="zh-CN" dirty="0"/>
          </a:p>
          <a:p>
            <a:pPr lvl="1"/>
            <a:r>
              <a:rPr lang="zh-CN" altLang="en-US" dirty="0"/>
              <a:t>通配符</a:t>
            </a:r>
            <a:endParaRPr lang="en-US" altLang="zh-CN" dirty="0"/>
          </a:p>
          <a:p>
            <a:r>
              <a:rPr lang="zh-CN" altLang="en-US" dirty="0"/>
              <a:t>快捷键：</a:t>
            </a:r>
            <a:r>
              <a:rPr lang="en-US" altLang="zh-CN" dirty="0" err="1"/>
              <a:t>Ctrl+F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C11828-9F36-46BD-A327-865EDA1F2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118" y="2155896"/>
            <a:ext cx="7520333" cy="3773416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91207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36964E-61B8-4B79-AA69-37830ECD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保存分析数据库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E0D2BF-AADA-4982-ABB4-FBBCFD0DB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175" y="2008189"/>
            <a:ext cx="9686925" cy="4092575"/>
          </a:xfrm>
        </p:spPr>
        <p:txBody>
          <a:bodyPr/>
          <a:lstStyle/>
          <a:p>
            <a:r>
              <a:rPr lang="zh-CN" altLang="en-US" dirty="0"/>
              <a:t>按</a:t>
            </a:r>
            <a:r>
              <a:rPr lang="en-US" altLang="zh-CN" dirty="0" err="1"/>
              <a:t>Ctrl+S</a:t>
            </a:r>
            <a:r>
              <a:rPr lang="zh-CN" altLang="en-US" dirty="0"/>
              <a:t>可以将当前的分析进度保存到分析数据库</a:t>
            </a:r>
            <a:endParaRPr lang="en-US" altLang="zh-CN" dirty="0"/>
          </a:p>
          <a:p>
            <a:r>
              <a:rPr lang="zh-CN" altLang="en-US" dirty="0"/>
              <a:t>数据库后缀名为</a:t>
            </a:r>
            <a:r>
              <a:rPr lang="en-US" altLang="zh-CN" dirty="0"/>
              <a:t>.BNDB</a:t>
            </a:r>
          </a:p>
          <a:p>
            <a:r>
              <a:rPr lang="zh-CN" altLang="en-US" dirty="0"/>
              <a:t>根据实际需要选择保存路径和名称</a:t>
            </a:r>
            <a:endParaRPr lang="en-US" altLang="zh-CN" dirty="0"/>
          </a:p>
          <a:p>
            <a:r>
              <a:rPr lang="zh-CN" altLang="en-US" dirty="0"/>
              <a:t>双击保存的</a:t>
            </a:r>
            <a:r>
              <a:rPr lang="en-US" altLang="zh-CN" dirty="0"/>
              <a:t>.BNDB</a:t>
            </a:r>
            <a:r>
              <a:rPr lang="zh-CN" altLang="en-US" dirty="0"/>
              <a:t>文件或者将其拖到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Ninja</a:t>
            </a:r>
            <a:r>
              <a:rPr lang="zh-CN" altLang="en-US" dirty="0"/>
              <a:t>窗口可以打开之前保存的分析状态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6255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000A00-1533-4605-A43C-9910BDD8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逆向分析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7205BA-5D8D-4828-9843-E0E2D3D8E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汇编语言</a:t>
            </a:r>
            <a:endParaRPr lang="en-US" altLang="zh-CN" dirty="0"/>
          </a:p>
          <a:p>
            <a:pPr lvl="1"/>
            <a:r>
              <a:rPr lang="zh-CN" altLang="en-US" dirty="0"/>
              <a:t>如何使用机器语言控制</a:t>
            </a:r>
            <a:r>
              <a:rPr lang="en-US" altLang="zh-CN" dirty="0"/>
              <a:t>CPU</a:t>
            </a:r>
            <a:r>
              <a:rPr lang="zh-CN" altLang="en-US" dirty="0"/>
              <a:t>、内存</a:t>
            </a:r>
            <a:endParaRPr lang="en-US" altLang="zh-CN" dirty="0"/>
          </a:p>
          <a:p>
            <a:r>
              <a:rPr lang="en-US" altLang="zh-CN" dirty="0"/>
              <a:t>PE</a:t>
            </a:r>
            <a:r>
              <a:rPr lang="zh-CN" altLang="en-US" dirty="0"/>
              <a:t>文件结构</a:t>
            </a:r>
            <a:endParaRPr lang="en-US" altLang="zh-CN" dirty="0"/>
          </a:p>
          <a:p>
            <a:pPr lvl="1"/>
            <a:r>
              <a:rPr lang="zh-CN" altLang="en-US" dirty="0"/>
              <a:t>操作系统如何执行一个程序</a:t>
            </a:r>
            <a:endParaRPr lang="en-US" altLang="zh-CN" dirty="0"/>
          </a:p>
          <a:p>
            <a:r>
              <a:rPr lang="zh-CN" altLang="en-US" dirty="0"/>
              <a:t>逆向分析</a:t>
            </a:r>
            <a:endParaRPr lang="en-US" altLang="zh-CN" dirty="0"/>
          </a:p>
          <a:p>
            <a:pPr lvl="1"/>
            <a:r>
              <a:rPr lang="zh-CN" altLang="en-US" dirty="0"/>
              <a:t>？？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12226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C840569-A369-4989-BF79-B57B0930C0C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以下哪个选项可以在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Binary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Ninja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中进行搜索？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BDADD7-7462-4E63-962E-20F3C6FED10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文本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	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023380-3397-4844-9769-85D8304EF70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常数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F2D05ED-5E0B-475A-B512-AF55E9EE7B0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通配符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44AB4B-A0C0-4914-B84C-E6C4AA0BDDB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字节序列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7C57B1-6B0F-438C-8C17-3C84B4AB256D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115C4B5-790E-4C1A-B86A-655C272E71D5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A76FD0B-3AAD-4EA1-9557-E8E97044D0C0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6B8559-BCDF-4FEA-9E90-BA2B8FBCBB66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B5ACDD2-844F-4B8E-8AED-057AC49801A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DF69945-8BEB-49C0-9C5B-AFE798024D81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792D2CF8-CC01-4FB6-8EF6-8CC60CC22A4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E6B30B1E-3063-4353-8A0B-DC8732394CF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8C722228-2278-4C13-A186-782E6A6652FB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FBEB7E79-BE3D-4229-B980-532FD2797314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FA51B27-C5CD-48DD-8F23-10D0BD8DDBB8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326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交叉引用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/>
              <a:t>Cross-References</a:t>
            </a:r>
            <a:r>
              <a:rPr lang="zh-CN" altLang="en-US" dirty="0"/>
              <a:t> （</a:t>
            </a:r>
            <a:r>
              <a:rPr lang="en-US" altLang="zh-CN" dirty="0" err="1"/>
              <a:t>xref</a:t>
            </a:r>
            <a:r>
              <a:rPr lang="zh-CN" altLang="en-US" dirty="0"/>
              <a:t>）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2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319" y="731838"/>
            <a:ext cx="7345362" cy="86836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交叉引用的类型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AF080C-3263-2258-EB41-78F5432A5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Ninja</a:t>
            </a:r>
            <a:r>
              <a:rPr lang="zh-CN" altLang="en-US" dirty="0"/>
              <a:t>定义了四种交叉引用类型：</a:t>
            </a:r>
            <a:endParaRPr lang="en-US" altLang="zh-CN" dirty="0"/>
          </a:p>
          <a:p>
            <a:pPr lvl="1"/>
            <a:r>
              <a:rPr lang="zh-CN" altLang="en-US" dirty="0"/>
              <a:t>代码交叉引用（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 err="1"/>
              <a:t>xref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数据交叉引用 （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 err="1"/>
              <a:t>xref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变量交叉引用 （</a:t>
            </a:r>
            <a:r>
              <a:rPr lang="en-US" altLang="zh-CN" dirty="0"/>
              <a:t>variable</a:t>
            </a:r>
            <a:r>
              <a:rPr lang="zh-CN" altLang="en-US" dirty="0"/>
              <a:t> </a:t>
            </a:r>
            <a:r>
              <a:rPr lang="en-US" altLang="zh-CN" dirty="0" err="1"/>
              <a:t>xref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类型交叉引用 （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 err="1"/>
              <a:t>xref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dirty="0" err="1"/>
              <a:t>可参阅官方文档</a:t>
            </a:r>
            <a:r>
              <a:rPr lang="zh-CN" altLang="en-US" dirty="0"/>
              <a:t>：</a:t>
            </a:r>
            <a:r>
              <a:rPr lang="en-US" altLang="zh-CN" dirty="0"/>
              <a:t>https://</a:t>
            </a:r>
            <a:r>
              <a:rPr lang="en-US" altLang="zh-CN" dirty="0" err="1"/>
              <a:t>docs.binary.ninja</a:t>
            </a:r>
            <a:r>
              <a:rPr lang="en-US" altLang="zh-CN" dirty="0"/>
              <a:t>/guide/</a:t>
            </a:r>
            <a:r>
              <a:rPr lang="en-US" altLang="zh-CN" dirty="0" err="1"/>
              <a:t>index.html#cross-references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406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319" y="731838"/>
            <a:ext cx="7345362" cy="86836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代码交叉引用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AF080C-3263-2258-EB41-78F5432A5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代码交叉引用是最常用到的交叉引用</a:t>
            </a:r>
            <a:endParaRPr lang="en-US" dirty="0"/>
          </a:p>
          <a:p>
            <a:r>
              <a:rPr lang="en-US" dirty="0" err="1"/>
              <a:t>但代码交叉引用的目标不一定是代码</a:t>
            </a:r>
            <a:endParaRPr lang="en-US" dirty="0"/>
          </a:p>
          <a:p>
            <a:pPr lvl="1"/>
            <a:r>
              <a:rPr lang="en-US" dirty="0" err="1"/>
              <a:t>既可以是代码</a:t>
            </a:r>
            <a:r>
              <a:rPr lang="zh-CN" altLang="en-US" dirty="0"/>
              <a:t>，也可以是数据变量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554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27E13-A5DF-7EA4-8E38-E67EC9403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查看代码交叉引用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96BB9-3E84-C861-08B5-4603F5C24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选择一个函数或者数据变量</a:t>
            </a:r>
            <a:r>
              <a:rPr lang="zh-CN" altLang="en-US" dirty="0"/>
              <a:t>，交叉引用窗口就会相应的交叉引用</a:t>
            </a:r>
            <a:endParaRPr lang="en-US" altLang="zh-CN" dirty="0"/>
          </a:p>
          <a:p>
            <a:pPr lvl="1"/>
            <a:r>
              <a:rPr lang="en-US" dirty="0" err="1"/>
              <a:t>选择一个</a:t>
            </a:r>
            <a:r>
              <a:rPr lang="en-US" dirty="0" err="1">
                <a:solidFill>
                  <a:srgbClr val="FF0000"/>
                </a:solidFill>
              </a:rPr>
              <a:t>函数或导入函数</a:t>
            </a:r>
            <a:r>
              <a:rPr lang="zh-CN" altLang="en-US" dirty="0"/>
              <a:t>，可以查看该函数在哪些地方被调用</a:t>
            </a:r>
            <a:endParaRPr lang="en-US" altLang="zh-CN" dirty="0"/>
          </a:p>
          <a:p>
            <a:pPr lvl="1"/>
            <a:r>
              <a:rPr lang="zh-CN" altLang="en-US" dirty="0"/>
              <a:t>选择一个</a:t>
            </a:r>
            <a:r>
              <a:rPr lang="zh-CN" altLang="en-US" dirty="0">
                <a:solidFill>
                  <a:srgbClr val="FF0000"/>
                </a:solidFill>
              </a:rPr>
              <a:t>数据变量</a:t>
            </a:r>
            <a:r>
              <a:rPr lang="zh-CN" altLang="en-US" dirty="0"/>
              <a:t>，可以查看该变量在哪些地方被引用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530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27E13-A5DF-7EA4-8E38-E67EC9403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查看代码交叉引用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96BB9-3E84-C861-08B5-4603F5C24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255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选择main函数</a:t>
            </a:r>
            <a:r>
              <a:rPr lang="zh-CN" altLang="en-US" dirty="0"/>
              <a:t>，可以看车它被</a:t>
            </a:r>
            <a:r>
              <a:rPr lang="en-US" altLang="zh-CN" dirty="0"/>
              <a:t>__</a:t>
            </a:r>
            <a:r>
              <a:rPr lang="en-US" altLang="zh-CN" dirty="0" err="1"/>
              <a:t>scrt_common_main_seh</a:t>
            </a:r>
            <a:r>
              <a:rPr lang="zh-CN" altLang="en-US" dirty="0"/>
              <a:t>函数调用</a:t>
            </a:r>
            <a:endParaRPr lang="en-US" altLang="zh-CN" dirty="0"/>
          </a:p>
          <a:p>
            <a:pPr lvl="1"/>
            <a:r>
              <a:rPr lang="en-US" dirty="0" err="1"/>
              <a:t>双击该交叉引用可以导航到该指令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448B0C5-A0F5-4BBA-7C0C-EBB50C3E3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831" y="2835274"/>
            <a:ext cx="5272088" cy="212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94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27E13-A5DF-7EA4-8E38-E67EC9403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查看代码交叉引用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96BB9-3E84-C861-08B5-4603F5C24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23" y="2095132"/>
            <a:ext cx="5535049" cy="420370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选择一个字符串</a:t>
            </a:r>
            <a:r>
              <a:rPr lang="zh-CN" altLang="en-US" dirty="0"/>
              <a:t>，可以看出它被</a:t>
            </a:r>
            <a:r>
              <a:rPr lang="en-US" altLang="zh-CN" dirty="0"/>
              <a:t>main</a:t>
            </a:r>
            <a:r>
              <a:rPr lang="zh-CN" altLang="en-US" dirty="0"/>
              <a:t>函数引用</a:t>
            </a:r>
            <a:endParaRPr lang="en-US" altLang="zh-CN" dirty="0"/>
          </a:p>
          <a:p>
            <a:pPr lvl="1"/>
            <a:r>
              <a:rPr lang="en-US" dirty="0" err="1"/>
              <a:t>双击该交叉引用可以导航到</a:t>
            </a:r>
            <a:r>
              <a:rPr lang="zh-CN" altLang="en-US" dirty="0"/>
              <a:t>对应汇编</a:t>
            </a:r>
            <a:r>
              <a:rPr lang="en-US" dirty="0" err="1"/>
              <a:t>指令</a:t>
            </a:r>
            <a:endParaRPr lang="en-US" dirty="0"/>
          </a:p>
          <a:p>
            <a:pPr lvl="1"/>
            <a:r>
              <a:rPr lang="en-US" dirty="0" err="1"/>
              <a:t>代码中实际只有一条指令直接引用该字符串</a:t>
            </a:r>
            <a:r>
              <a:rPr lang="zh-CN" altLang="en-US" dirty="0"/>
              <a:t>，但这里显示两个交叉引用，这与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Ninja</a:t>
            </a:r>
            <a:r>
              <a:rPr lang="zh-CN" altLang="en-US" dirty="0"/>
              <a:t>的中间表示有关，这里不详细展开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6059434-0F3C-83EF-4426-4B9208E85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51" y="2824163"/>
            <a:ext cx="5535049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7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319" y="731838"/>
            <a:ext cx="7345362" cy="86836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变量交叉引用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AF080C-3263-2258-EB41-78F5432A5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变量交叉引用的目标既可以是代码</a:t>
            </a:r>
            <a:endParaRPr lang="en-US" dirty="0"/>
          </a:p>
          <a:p>
            <a:pPr lvl="1"/>
            <a:r>
              <a:rPr lang="zh-CN" altLang="en-US" dirty="0"/>
              <a:t>函数指针</a:t>
            </a:r>
            <a:endParaRPr lang="en-US" altLang="zh-CN" dirty="0"/>
          </a:p>
          <a:p>
            <a:pPr lvl="1"/>
            <a:r>
              <a:rPr lang="zh-CN" altLang="en-US" dirty="0"/>
              <a:t>局部变量</a:t>
            </a:r>
            <a:endParaRPr lang="en-US" altLang="zh-CN" dirty="0"/>
          </a:p>
          <a:p>
            <a:pPr lvl="1"/>
            <a:r>
              <a:rPr lang="zh-CN" altLang="en-US" dirty="0"/>
              <a:t>全局变量</a:t>
            </a:r>
            <a:endParaRPr lang="en-US" altLang="zh-CN" dirty="0"/>
          </a:p>
          <a:p>
            <a:pPr lvl="1"/>
            <a:r>
              <a:rPr lang="zh-CN" altLang="en-US" dirty="0"/>
              <a:t>寄存器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364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319" y="731838"/>
            <a:ext cx="7345362" cy="86836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变量交叉引用</a:t>
            </a:r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EE3CC78-3ACE-44EA-8E45-B7F1C597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389" y="2326909"/>
            <a:ext cx="7341933" cy="414126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C69030D-401A-4837-8365-E942BBEE5D1D}"/>
              </a:ext>
            </a:extLst>
          </p:cNvPr>
          <p:cNvSpPr txBox="1"/>
          <p:nvPr/>
        </p:nvSpPr>
        <p:spPr>
          <a:xfrm>
            <a:off x="2138011" y="1777104"/>
            <a:ext cx="6095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局部变量的交叉引用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392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4727" y="2337582"/>
            <a:ext cx="6400800" cy="11430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函数分析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34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0E3A0-2B2E-459B-82ED-287CD0C2F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逆向工程 </a:t>
            </a:r>
            <a:r>
              <a:rPr lang="en-US" altLang="zh-CN" dirty="0"/>
              <a:t>Reverse Engineering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045B09-1A77-4DE0-9411-C9DC30567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逆向工程源于</a:t>
            </a:r>
            <a:r>
              <a:rPr lang="zh-CN" altLang="en-US" dirty="0">
                <a:solidFill>
                  <a:srgbClr val="FF0000"/>
                </a:solidFill>
              </a:rPr>
              <a:t>商业</a:t>
            </a:r>
            <a:r>
              <a:rPr lang="zh-CN" altLang="en-US" dirty="0"/>
              <a:t>及</a:t>
            </a:r>
            <a:r>
              <a:rPr lang="zh-CN" altLang="en-US" dirty="0">
                <a:solidFill>
                  <a:srgbClr val="FF0000"/>
                </a:solidFill>
              </a:rPr>
              <a:t>军事领域</a:t>
            </a:r>
            <a:r>
              <a:rPr lang="zh-CN" altLang="en-US" dirty="0"/>
              <a:t>中的硬件分析</a:t>
            </a:r>
            <a:endParaRPr lang="en-US" altLang="zh-CN" dirty="0"/>
          </a:p>
          <a:p>
            <a:r>
              <a:rPr lang="zh-CN" altLang="en-US" dirty="0"/>
              <a:t>其主要目的是在不能轻易获得必要的生产信息的情况下，直接从成品分析，推导出产品的设计原理</a:t>
            </a:r>
          </a:p>
        </p:txBody>
      </p:sp>
    </p:spTree>
    <p:extLst>
      <p:ext uri="{BB962C8B-B14F-4D97-AF65-F5344CB8AC3E}">
        <p14:creationId xmlns:p14="http://schemas.microsoft.com/office/powerpoint/2010/main" val="1723010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函数和参数的识别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Ninja</a:t>
            </a:r>
            <a:r>
              <a:rPr lang="zh-CN" altLang="en-US" dirty="0"/>
              <a:t>会自动识别函数，并给函数、函数的参数、函数的局部变量进行命名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052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默认的命名规则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8159" y="1989139"/>
            <a:ext cx="7940675" cy="4092575"/>
          </a:xfrm>
        </p:spPr>
        <p:txBody>
          <a:bodyPr/>
          <a:lstStyle/>
          <a:p>
            <a:r>
              <a:rPr kumimoji="1" lang="zh-CN" altLang="en-US" dirty="0"/>
              <a:t>局部变量（ </a:t>
            </a:r>
            <a:r>
              <a:rPr kumimoji="1" lang="en-US" altLang="zh-CN" dirty="0"/>
              <a:t>local variable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前缀</a:t>
            </a:r>
            <a:r>
              <a:rPr kumimoji="1" lang="en-US" altLang="zh-CN" dirty="0"/>
              <a:t>: var_</a:t>
            </a:r>
          </a:p>
          <a:p>
            <a:pPr lvl="1"/>
            <a:r>
              <a:rPr kumimoji="1" lang="zh-CN" altLang="en-US" dirty="0"/>
              <a:t>后缀</a:t>
            </a:r>
            <a:r>
              <a:rPr kumimoji="1" lang="en-US" altLang="zh-CN" dirty="0"/>
              <a:t>: </a:t>
            </a:r>
            <a:r>
              <a:rPr kumimoji="1" lang="zh-CN" altLang="en-US" dirty="0"/>
              <a:t>相对</a:t>
            </a:r>
            <a:r>
              <a:rPr kumimoji="1" lang="en-US" altLang="zh-CN" dirty="0"/>
              <a:t>EBP</a:t>
            </a:r>
            <a:r>
              <a:rPr kumimoji="1" lang="zh-CN" altLang="en-US" dirty="0"/>
              <a:t>的偏移值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偏移值为负值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67097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8AFB5-3DCD-40AD-9EB9-0C2BD496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默认的命名规则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24B362-664E-4428-AF0A-9AE5DBFA2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参数（</a:t>
            </a:r>
            <a:r>
              <a:rPr kumimoji="1" lang="en-US" altLang="zh-CN" dirty="0"/>
              <a:t>argument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前缀：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arg</a:t>
            </a:r>
            <a:r>
              <a:rPr kumimoji="1" lang="en-US" altLang="zh-CN" dirty="0"/>
              <a:t>_</a:t>
            </a:r>
          </a:p>
          <a:p>
            <a:pPr lvl="1"/>
            <a:r>
              <a:rPr kumimoji="1" lang="zh-CN" altLang="en-US" dirty="0"/>
              <a:t>后缀：相对于</a:t>
            </a:r>
            <a:r>
              <a:rPr kumimoji="1" lang="en-US" altLang="zh-CN" dirty="0"/>
              <a:t>EBP</a:t>
            </a:r>
            <a:r>
              <a:rPr kumimoji="1" lang="zh-CN" altLang="en-US" dirty="0"/>
              <a:t>的偏移值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偏移为</a:t>
            </a:r>
            <a:r>
              <a:rPr kumimoji="1" lang="zh-CN" altLang="en-US" dirty="0">
                <a:solidFill>
                  <a:srgbClr val="FF0000"/>
                </a:solidFill>
              </a:rPr>
              <a:t>正值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832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88FC3-611D-4FD0-B5A8-A394672D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参数和局部变量</a:t>
            </a:r>
          </a:p>
        </p:txBody>
      </p:sp>
      <p:pic>
        <p:nvPicPr>
          <p:cNvPr id="7" name="Content Placeholder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B18A6C2-62E3-32BE-A4AA-BF4772521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6712" y="1920874"/>
            <a:ext cx="6378575" cy="4200995"/>
          </a:xfr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4971131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CC964C7-BA8E-4DA1-A3CB-0E1ACF7E052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在反汇编代码中，函数参数的地址，相对于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EBP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的偏移是一个正值还是负值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? 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DF0004-F0E9-4D00-B207-76D75C3AFDD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正值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14C0BE-5D15-4895-8225-C979098068C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负值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B83200D-46F2-45B2-97B1-348731A4A010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8E7561D-6077-4294-952E-AA1C6BC3BA59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18B271D-1D76-4719-B39A-A92F2BB1AC0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F4A2012-B3F3-46B2-BEDF-046AAAC9D81B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05013CA8-3032-40AD-B95B-109867AF62D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356F3AF6-56A8-4313-8AC0-ACB28FF6153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55981C8F-C1D7-4215-A458-65D5D79E27FA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151AC78F-4E18-4795-9BBA-4A847137BB91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F706E39-6397-42AB-A8F9-CFDB4F15FECE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88855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95600" y="2337582"/>
            <a:ext cx="6400800" cy="114300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增强反汇编的相关功能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04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重命名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525" y="1989139"/>
            <a:ext cx="8297339" cy="4092575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Ninja</a:t>
            </a:r>
            <a:r>
              <a:rPr lang="zh-CN" altLang="en-US" dirty="0"/>
              <a:t>中可以对以下对象重命名：</a:t>
            </a:r>
            <a:endParaRPr lang="en-US" altLang="zh-CN" dirty="0"/>
          </a:p>
          <a:p>
            <a:pPr lvl="1"/>
            <a:r>
              <a:rPr lang="zh-CN" altLang="en-US" dirty="0"/>
              <a:t>函数</a:t>
            </a:r>
            <a:endParaRPr lang="en-US" altLang="zh-CN" dirty="0"/>
          </a:p>
          <a:p>
            <a:pPr lvl="1"/>
            <a:r>
              <a:rPr lang="zh-CN" altLang="en-US" dirty="0"/>
              <a:t>数据变量（</a:t>
            </a:r>
            <a:r>
              <a:rPr lang="en-US" altLang="zh-CN" dirty="0"/>
              <a:t>C++</a:t>
            </a:r>
            <a:r>
              <a:rPr lang="zh-CN" altLang="en-US" dirty="0"/>
              <a:t>全局变量）</a:t>
            </a:r>
            <a:endParaRPr lang="en-US" altLang="zh-CN" dirty="0"/>
          </a:p>
          <a:p>
            <a:pPr lvl="1"/>
            <a:r>
              <a:rPr lang="zh-CN" altLang="en-US" dirty="0"/>
              <a:t>函数变量（</a:t>
            </a:r>
            <a:r>
              <a:rPr lang="en-US" altLang="zh-CN" dirty="0"/>
              <a:t>C++</a:t>
            </a:r>
            <a:r>
              <a:rPr lang="zh-CN" altLang="en-US" dirty="0"/>
              <a:t>局部变量）</a:t>
            </a:r>
            <a:endParaRPr lang="en-US" altLang="zh-CN" dirty="0"/>
          </a:p>
          <a:p>
            <a:pPr lvl="1"/>
            <a:r>
              <a:rPr lang="zh-CN" altLang="en-US" dirty="0"/>
              <a:t>类型和类型成员</a:t>
            </a:r>
            <a:endParaRPr lang="en-US" altLang="zh-CN" dirty="0"/>
          </a:p>
          <a:p>
            <a:r>
              <a:rPr lang="zh-CN" altLang="en-US" dirty="0"/>
              <a:t>使用更有意义的名字代替工具自动生成的名称，例如</a:t>
            </a:r>
            <a:r>
              <a:rPr lang="en-US" altLang="zh-CN" b="1" dirty="0"/>
              <a:t>sub_401000 </a:t>
            </a:r>
            <a:r>
              <a:rPr lang="zh-CN" altLang="en-US" dirty="0"/>
              <a:t>重命名为</a:t>
            </a:r>
            <a:r>
              <a:rPr lang="en-US" b="1" dirty="0" err="1"/>
              <a:t>ReverseBackdoorThread</a:t>
            </a:r>
            <a:r>
              <a:rPr lang="en-US" b="1" dirty="0"/>
              <a:t> </a:t>
            </a:r>
          </a:p>
          <a:p>
            <a:r>
              <a:rPr lang="zh-CN" altLang="en-US" dirty="0"/>
              <a:t>重命名后，所有交叉引用的信息会自动更新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64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重命名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1039"/>
            <a:ext cx="6200775" cy="4092575"/>
          </a:xfrm>
        </p:spPr>
        <p:txBody>
          <a:bodyPr>
            <a:normAutofit/>
          </a:bodyPr>
          <a:lstStyle/>
          <a:p>
            <a:r>
              <a:rPr lang="zh-CN" altLang="en-US" dirty="0"/>
              <a:t>选中需要重命名的对象，按</a:t>
            </a:r>
            <a:r>
              <a:rPr lang="en-US" altLang="zh-CN" dirty="0"/>
              <a:t>N</a:t>
            </a:r>
            <a:r>
              <a:rPr lang="zh-CN" altLang="en-US" dirty="0"/>
              <a:t>键并输入新的名称即可</a:t>
            </a:r>
            <a:endParaRPr lang="en-US" altLang="zh-CN" dirty="0"/>
          </a:p>
          <a:p>
            <a:r>
              <a:rPr lang="zh-CN" altLang="en-US" dirty="0"/>
              <a:t>右图中对函数名和它的参数进行了重命名</a:t>
            </a:r>
            <a:endParaRPr lang="en-US" dirty="0"/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84FAE8C-FE07-D775-D9B6-C099BEC0C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75" y="2625724"/>
            <a:ext cx="4931274" cy="211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249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注释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88165" cy="4351338"/>
          </a:xfrm>
        </p:spPr>
        <p:txBody>
          <a:bodyPr/>
          <a:lstStyle/>
          <a:p>
            <a:r>
              <a:rPr lang="zh-CN" altLang="en-US" dirty="0"/>
              <a:t>与编写程序时类似，逆向工程过程中随时添加注释记录自己的进度是良好的习惯</a:t>
            </a:r>
            <a:endParaRPr lang="en-US" altLang="zh-CN" dirty="0"/>
          </a:p>
          <a:p>
            <a:r>
              <a:rPr lang="zh-CN" altLang="en-US" dirty="0"/>
              <a:t>按分号键，弹出的对话框中输入注释</a:t>
            </a:r>
            <a:endParaRPr lang="en-US" altLang="zh-C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5D9D236-3407-06F1-C231-A3DFAD4E4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086" y="1361921"/>
            <a:ext cx="3645048" cy="32726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CFD026-F7A9-421C-BA87-E06ADB53A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090" y="4491938"/>
            <a:ext cx="4976733" cy="2084101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25667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8688"/>
            <a:ext cx="10515600" cy="762000"/>
          </a:xfrm>
        </p:spPr>
        <p:txBody>
          <a:bodyPr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3400"/>
              <a:t>数字格式的转化</a:t>
            </a:r>
            <a:endParaRPr lang="en-US" sz="3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6255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默认显示十六进制的数字</a:t>
            </a:r>
            <a:endParaRPr lang="en-US" altLang="zh-CN" dirty="0"/>
          </a:p>
          <a:p>
            <a:r>
              <a:rPr lang="zh-CN" altLang="en-US" dirty="0"/>
              <a:t>右键菜单中可以选择其它的数字格式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D635CE-E3B9-63E8-D8F2-30389344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0" y="2297653"/>
            <a:ext cx="5162550" cy="34072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3382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6BCFB-0B9D-4BB0-9EF6-2F790DDA1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软件逆向工程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7FAD37-49B8-4EF1-AAD7-805980EF2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Times New Roman" panose="02020603050405020304" pitchFamily="18" charset="0"/>
              </a:rPr>
              <a:t>软件逆向工程(</a:t>
            </a:r>
            <a:r>
              <a:rPr lang="en-US" altLang="zh-CN" dirty="0">
                <a:cs typeface="Times New Roman" panose="02020603050405020304" pitchFamily="18" charset="0"/>
              </a:rPr>
              <a:t>Software </a:t>
            </a:r>
            <a:r>
              <a:rPr lang="zh-CN" altLang="en-US" dirty="0">
                <a:cs typeface="Times New Roman" panose="02020603050405020304" pitchFamily="18" charset="0"/>
              </a:rPr>
              <a:t>Reverse Engineering)是指根据软件程序的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反汇编代码</a:t>
            </a:r>
            <a:r>
              <a:rPr lang="zh-CN" altLang="en-US" dirty="0">
                <a:cs typeface="Times New Roman" panose="02020603050405020304" pitchFamily="18" charset="0"/>
              </a:rPr>
              <a:t>（静态）和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执行过程</a:t>
            </a:r>
            <a:r>
              <a:rPr lang="zh-CN" altLang="en-US" dirty="0">
                <a:cs typeface="Times New Roman" panose="02020603050405020304" pitchFamily="18" charset="0"/>
              </a:rPr>
              <a:t>（动态），通过逆向分析来推导出软件具体的实现方法。</a:t>
            </a:r>
            <a:endParaRPr lang="en-US" altLang="zh-CN" dirty="0"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75303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8688"/>
            <a:ext cx="10515600" cy="762000"/>
          </a:xfrm>
        </p:spPr>
        <p:txBody>
          <a:bodyPr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3400" dirty="0"/>
              <a:t>添加书签或者标签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857751" cy="4351338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添加书签或者标签有助于我们快速回到需要详细分析的代码</a:t>
            </a:r>
            <a:endParaRPr lang="en-US" altLang="zh-CN" dirty="0"/>
          </a:p>
          <a:p>
            <a:r>
              <a:rPr lang="zh-CN" altLang="en-US" dirty="0"/>
              <a:t>右键单击，</a:t>
            </a:r>
            <a:r>
              <a:rPr lang="en-US" altLang="zh-CN" dirty="0"/>
              <a:t>Tags and </a:t>
            </a:r>
            <a:r>
              <a:rPr lang="en-US" altLang="zh-CN" dirty="0" err="1"/>
              <a:t>Bookmarks→Add</a:t>
            </a:r>
            <a:r>
              <a:rPr lang="en-US" altLang="zh-CN" dirty="0"/>
              <a:t> Bookmark </a:t>
            </a:r>
            <a:r>
              <a:rPr lang="zh-CN" altLang="en-US" dirty="0"/>
              <a:t>可以添加书签</a:t>
            </a:r>
            <a:endParaRPr lang="en-US" altLang="zh-CN" dirty="0"/>
          </a:p>
          <a:p>
            <a:r>
              <a:rPr lang="zh-CN" altLang="en-US" dirty="0"/>
              <a:t>点击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Tag</a:t>
            </a:r>
            <a:r>
              <a:rPr lang="zh-CN" altLang="en-US" dirty="0"/>
              <a:t>可以添加标签</a:t>
            </a:r>
            <a:endParaRPr lang="en-US" altLang="zh-CN" dirty="0"/>
          </a:p>
          <a:p>
            <a:pPr lvl="1"/>
            <a:r>
              <a:rPr lang="zh-CN" altLang="en-US" dirty="0"/>
              <a:t>标签的图标类型更加多样</a:t>
            </a:r>
            <a:endParaRPr lang="en-US" altLang="zh-CN" dirty="0"/>
          </a:p>
          <a:p>
            <a:r>
              <a:rPr lang="zh-CN" altLang="en-US" dirty="0"/>
              <a:t>添加的书签</a:t>
            </a:r>
            <a:r>
              <a:rPr lang="en-US" altLang="zh-CN" dirty="0"/>
              <a:t>/</a:t>
            </a:r>
            <a:r>
              <a:rPr lang="zh-CN" altLang="en-US" dirty="0"/>
              <a:t>标签可以在</a:t>
            </a:r>
            <a:r>
              <a:rPr lang="en-US" altLang="zh-CN" dirty="0"/>
              <a:t>Tags</a:t>
            </a:r>
            <a:r>
              <a:rPr lang="zh-CN" altLang="en-US" dirty="0"/>
              <a:t>窗口中查看</a:t>
            </a:r>
            <a:endParaRPr lang="en-US" altLang="zh-CN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9023B7F-1747-FDB1-AEC3-D25AFFDFA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947" y="1909778"/>
            <a:ext cx="5412921" cy="145732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71BD34C-08D9-C8A8-F1A0-8EEBFC403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947" y="5122862"/>
            <a:ext cx="6210300" cy="161290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5A843B-22D8-4261-9F9A-6430B6F6C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947" y="3490898"/>
            <a:ext cx="4342548" cy="1592456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1793096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A99AE2F-F3AA-408B-8CDA-0024F4C0EAE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38400" y="635001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Binary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Ninja</a:t>
            </a:r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支持哪些数据格式的显示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A34D57-DFC1-4FE4-B605-B1DCE454E40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十六进制</a:t>
            </a:r>
            <a:r>
              <a:rPr lang="en-US" altLang="zh-CN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	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249095-6CDC-47D0-959B-8E06EE72768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十进制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045195-D356-47AB-9534-C4BD06038F0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二进制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2E0E91-EA60-4B9A-A00E-30AD5E990A0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八进制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20048B6-2D85-4322-A892-FD1988B9E916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77A7814-AE7E-46FE-8616-C40A471BA276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5083FD0-49C2-4D2F-B4BD-B0C5FE7D1AE7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548F8E-14FC-4343-997F-0D586DCBCBA6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E00BCF9-3F91-4849-9789-1A2461BF7BA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51D8B85-B4C5-4B80-BF1C-2AF13C78BC52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04287B11-85B3-41CA-BE60-86FCCA01EBD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AD068A3F-C481-4167-B27E-6E510EE5239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357F0540-30DC-48C7-99C4-75FA85088789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493611E5-A08F-4D87-8EA3-3C687C3C7746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-1397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1BC130A-8FD1-4373-9B5F-F0BAE3937E42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4070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969D0-D159-47F9-957C-49963E18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本章知识点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B8B89F-D60A-42C3-84D9-4CFC30452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5663" y="1659201"/>
            <a:ext cx="7940675" cy="4722549"/>
          </a:xfrm>
        </p:spPr>
        <p:txBody>
          <a:bodyPr>
            <a:normAutofit/>
          </a:bodyPr>
          <a:lstStyle/>
          <a:p>
            <a:pPr marL="457200" indent="-457200"/>
            <a:r>
              <a:rPr lang="zh-CN" altLang="en-US" sz="2400" dirty="0">
                <a:cs typeface="Times New Roman" panose="02020603050405020304" pitchFamily="18" charset="0"/>
              </a:rPr>
              <a:t>逆向技术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457200" indent="-457200"/>
            <a:r>
              <a:rPr lang="en-US" altLang="zh-CN" sz="2400" dirty="0">
                <a:cs typeface="Times New Roman" panose="02020603050405020304" pitchFamily="18" charset="0"/>
              </a:rPr>
              <a:t>Binary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Ninja</a:t>
            </a:r>
            <a:r>
              <a:rPr lang="zh-CN" altLang="en-US" sz="2400" dirty="0">
                <a:cs typeface="Times New Roman" panose="02020603050405020304" pitchFamily="18" charset="0"/>
              </a:rPr>
              <a:t>简介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457200" indent="-457200"/>
            <a:r>
              <a:rPr lang="en-US" altLang="zh-CN" sz="2400" dirty="0">
                <a:cs typeface="Times New Roman" panose="02020603050405020304" pitchFamily="18" charset="0"/>
              </a:rPr>
              <a:t>Binary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Ninja</a:t>
            </a:r>
            <a:r>
              <a:rPr lang="zh-CN" altLang="en-US" sz="2400" dirty="0">
                <a:cs typeface="Times New Roman" panose="02020603050405020304" pitchFamily="18" charset="0"/>
              </a:rPr>
              <a:t>窗口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457200" indent="-457200"/>
            <a:r>
              <a:rPr lang="en-US" altLang="zh-CN" sz="2400" dirty="0">
                <a:cs typeface="Times New Roman" panose="02020603050405020304" pitchFamily="18" charset="0"/>
              </a:rPr>
              <a:t>Binary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>
                <a:cs typeface="Times New Roman" panose="02020603050405020304" pitchFamily="18" charset="0"/>
              </a:rPr>
              <a:t>Ninja</a:t>
            </a:r>
            <a:r>
              <a:rPr lang="zh-CN" altLang="en-US" sz="2400">
                <a:cs typeface="Times New Roman" panose="02020603050405020304" pitchFamily="18" charset="0"/>
              </a:rPr>
              <a:t>操作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457200" indent="-457200"/>
            <a:r>
              <a:rPr lang="zh-CN" altLang="en-US" sz="2400" dirty="0">
                <a:cs typeface="Times New Roman" panose="02020603050405020304" pitchFamily="18" charset="0"/>
              </a:rPr>
              <a:t>交叉引用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457200" indent="-457200"/>
            <a:r>
              <a:rPr lang="zh-CN" altLang="en-US" sz="2400" dirty="0">
                <a:cs typeface="Times New Roman" panose="02020603050405020304" pitchFamily="18" charset="0"/>
              </a:rPr>
              <a:t>函数分析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457200" indent="-457200"/>
            <a:r>
              <a:rPr lang="zh-CN" altLang="en-US" sz="2400" dirty="0">
                <a:cs typeface="Times New Roman" panose="02020603050405020304" pitchFamily="18" charset="0"/>
              </a:rPr>
              <a:t>增强反汇编的相关功能</a:t>
            </a:r>
            <a:endParaRPr lang="en-US" altLang="zh-CN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77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82802"/>
            <a:ext cx="12192000" cy="140530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 i="0" dirty="0">
                <a:solidFill>
                  <a:schemeClr val="tx1"/>
                </a:solidFill>
                <a:ea typeface="宋体" panose="02010600030101010101" pitchFamily="2" charset="-122"/>
              </a:rPr>
              <a:t>汇编语言与逆向技术</a:t>
            </a:r>
            <a:br>
              <a:rPr lang="en-US" i="0" dirty="0">
                <a:solidFill>
                  <a:schemeClr val="tx1"/>
                </a:solidFill>
                <a:ea typeface="宋体" panose="02010600030101010101" pitchFamily="2" charset="-122"/>
              </a:rPr>
            </a:br>
            <a:r>
              <a:rPr lang="zh-CN" altLang="en-US" sz="3600" b="1" dirty="0">
                <a:solidFill>
                  <a:srgbClr val="7030A0"/>
                </a:solidFill>
              </a:rPr>
              <a:t>第</a:t>
            </a:r>
            <a:r>
              <a:rPr lang="en-US" altLang="zh-CN" sz="3600" b="1" dirty="0">
                <a:solidFill>
                  <a:srgbClr val="7030A0"/>
                </a:solidFill>
              </a:rPr>
              <a:t>11</a:t>
            </a:r>
            <a:r>
              <a:rPr lang="zh-CN" altLang="en-US" sz="3600" b="1" dirty="0">
                <a:solidFill>
                  <a:srgbClr val="7030A0"/>
                </a:solidFill>
              </a:rPr>
              <a:t>章 静态逆向分析技术</a:t>
            </a:r>
            <a:endParaRPr lang="en-US" sz="2800" b="1" dirty="0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0" y="3626471"/>
            <a:ext cx="12192000" cy="130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/>
            <a:r>
              <a:rPr lang="zh-CN" altLang="en-US" sz="3600" b="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王志、李旭昇、过辰锴、邓琮弋</a:t>
            </a:r>
            <a:r>
              <a:rPr lang="en-US" altLang="zh-CN" sz="3600" b="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 defTabSz="914400"/>
            <a:r>
              <a:rPr lang="en-US" altLang="zh-CN" sz="2400" b="0" i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zwang@nankai.edu.cn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0" y="5179843"/>
            <a:ext cx="12192000" cy="1678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lnSpc>
                <a:spcPct val="150000"/>
              </a:lnSpc>
            </a:pPr>
            <a:r>
              <a:rPr lang="zh-CN" altLang="en-US" sz="24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南开大学 网络空间安全学院</a:t>
            </a:r>
            <a:endParaRPr lang="en-US" altLang="zh-CN" sz="24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defTabSz="914400">
              <a:lnSpc>
                <a:spcPct val="150000"/>
              </a:lnSpc>
            </a:pPr>
            <a:r>
              <a:rPr lang="en-US" altLang="zh-CN" sz="24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2024-2025</a:t>
            </a:r>
            <a:r>
              <a:rPr lang="zh-CN" altLang="en-US" sz="2400" i="0" dirty="0">
                <a:solidFill>
                  <a:srgbClr val="7030A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学年</a:t>
            </a:r>
            <a:endParaRPr lang="en-US" altLang="zh-CN" sz="2400" i="0" dirty="0">
              <a:solidFill>
                <a:srgbClr val="7030A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24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655E3-6EB4-4032-91B6-EE4AA9779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113" y="754284"/>
            <a:ext cx="7345362" cy="86836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软件逆向工程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3CE752-C575-4048-ABED-04DBB944C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3" y="1652697"/>
            <a:ext cx="9755187" cy="4092575"/>
          </a:xfrm>
        </p:spPr>
        <p:txBody>
          <a:bodyPr/>
          <a:lstStyle/>
          <a:p>
            <a:r>
              <a:rPr lang="zh-CN" altLang="en-US" dirty="0"/>
              <a:t>软件逆向工程可能会被误认为是对知识产权的严重侵害，但是在实际应用上，反而可能会保护知识产权所有者。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漏洞发掘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取证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性能分析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软件保护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91E6AE-D549-4D35-A4E1-B20EBACFE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390" y="3066191"/>
            <a:ext cx="3548709" cy="2679081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E5EFD0-B6D7-4527-8C54-A49C66C0C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797" y="3429000"/>
            <a:ext cx="6096001" cy="3055938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47346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F96F0C4-7316-4FFF-90E4-B8D3F7D567A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目前大家知道哪些反汇编工具？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5D4A8D-7DC1-42A0-90F4-0EF2D843192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B9578F1-132F-49F3-AA2D-DDF72F4EF57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6DB23A78-FB57-4248-A452-A26A88CD3AE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BDB366D4-0097-46C8-904F-3B476708322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CC8BF80F-CC05-4C62-9D29-D94E7FE1AAC0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60223647-316C-4254-A865-B5E6DBBCE4F3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7156D20-74D2-4839-B5C0-96627A08A68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3472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FF91A8-1CA9-4FBE-9BB3-2ACF7C2A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逆向分析技术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E5671F-4037-4366-A449-F6FD1F789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静态分析</a:t>
            </a:r>
            <a:endParaRPr lang="en-US" altLang="zh-CN" dirty="0"/>
          </a:p>
          <a:p>
            <a:pPr lvl="1"/>
            <a:r>
              <a:rPr lang="en-US" altLang="zh-CN" dirty="0"/>
              <a:t>Binary Ninja</a:t>
            </a:r>
          </a:p>
          <a:p>
            <a:pPr lvl="1"/>
            <a:r>
              <a:rPr lang="en-US" altLang="zh-CN" dirty="0"/>
              <a:t>IDA</a:t>
            </a:r>
            <a:r>
              <a:rPr lang="zh-CN" altLang="en-US" dirty="0"/>
              <a:t> </a:t>
            </a:r>
            <a:r>
              <a:rPr lang="en-US" altLang="zh-CN" dirty="0"/>
              <a:t>Pro</a:t>
            </a:r>
          </a:p>
          <a:p>
            <a:pPr lvl="1"/>
            <a:r>
              <a:rPr lang="en-US" altLang="zh-CN" dirty="0" err="1"/>
              <a:t>Ghidra</a:t>
            </a:r>
            <a:endParaRPr lang="zh-CN" altLang="en-US" dirty="0"/>
          </a:p>
          <a:p>
            <a:r>
              <a:rPr lang="zh-CN" altLang="en-US" dirty="0"/>
              <a:t>动态分析</a:t>
            </a:r>
            <a:endParaRPr lang="en-US" altLang="zh-CN" dirty="0"/>
          </a:p>
          <a:p>
            <a:pPr lvl="1"/>
            <a:r>
              <a:rPr lang="en-US" altLang="zh-CN" dirty="0"/>
              <a:t>x64dbg</a:t>
            </a:r>
            <a:r>
              <a:rPr lang="zh-CN" altLang="en-US" dirty="0"/>
              <a:t>：用户态的动态调试</a:t>
            </a:r>
            <a:endParaRPr lang="en-US" altLang="zh-CN" dirty="0"/>
          </a:p>
          <a:p>
            <a:pPr lvl="1"/>
            <a:r>
              <a:rPr lang="en-US" altLang="zh-CN" dirty="0" err="1"/>
              <a:t>WinDbg</a:t>
            </a:r>
            <a:r>
              <a:rPr lang="zh-CN" altLang="en-US" dirty="0"/>
              <a:t>：内核态的动态调试</a:t>
            </a:r>
            <a:endParaRPr lang="en-US" altLang="zh-CN" dirty="0"/>
          </a:p>
          <a:p>
            <a:pPr lvl="1"/>
            <a:r>
              <a:rPr lang="en-US" altLang="zh-CN" dirty="0"/>
              <a:t>GDB: Linux</a:t>
            </a:r>
            <a:r>
              <a:rPr lang="zh-CN" altLang="en-US" dirty="0"/>
              <a:t>调试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9868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SCORE" val="1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3_400TGp_globalcity_light_ani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2906</TotalTime>
  <Words>1540</Words>
  <Application>Microsoft Office PowerPoint</Application>
  <PresentationFormat>宽屏</PresentationFormat>
  <Paragraphs>287</Paragraphs>
  <Slides>63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0" baseType="lpstr">
      <vt:lpstr>DengXian</vt:lpstr>
      <vt:lpstr>宋体</vt:lpstr>
      <vt:lpstr>Microsoft Yahei</vt:lpstr>
      <vt:lpstr>Arial</vt:lpstr>
      <vt:lpstr>Calibri</vt:lpstr>
      <vt:lpstr>Times New Roman</vt:lpstr>
      <vt:lpstr>3_400TGp_globalcity_light_ani</vt:lpstr>
      <vt:lpstr>汇编语言与逆向技术 第11章 静态逆向分析技术</vt:lpstr>
      <vt:lpstr>本章知识点</vt:lpstr>
      <vt:lpstr>逆向技术</vt:lpstr>
      <vt:lpstr>逆向分析</vt:lpstr>
      <vt:lpstr>逆向工程 Reverse Engineering</vt:lpstr>
      <vt:lpstr>软件逆向工程</vt:lpstr>
      <vt:lpstr>软件逆向工程</vt:lpstr>
      <vt:lpstr>PowerPoint 演示文稿</vt:lpstr>
      <vt:lpstr>逆向分析技术</vt:lpstr>
      <vt:lpstr>PowerPoint 演示文稿</vt:lpstr>
      <vt:lpstr>Binary Ninja简介</vt:lpstr>
      <vt:lpstr>Binary Ninja免费版</vt:lpstr>
      <vt:lpstr>下载Binary Ninja免费版</vt:lpstr>
      <vt:lpstr>Binary Ninja窗口</vt:lpstr>
      <vt:lpstr>Binary Ninja主界面</vt:lpstr>
      <vt:lpstr>切换显示反汇编或者IL</vt:lpstr>
      <vt:lpstr>图形视图</vt:lpstr>
      <vt:lpstr>箭头</vt:lpstr>
      <vt:lpstr>线性视图</vt:lpstr>
      <vt:lpstr>图形视图与线性视图</vt:lpstr>
      <vt:lpstr>PowerPoint 演示文稿</vt:lpstr>
      <vt:lpstr>反汇编选项</vt:lpstr>
      <vt:lpstr>符号窗口</vt:lpstr>
      <vt:lpstr>类型窗口</vt:lpstr>
      <vt:lpstr>内存映射窗口</vt:lpstr>
      <vt:lpstr>字符串视图</vt:lpstr>
      <vt:lpstr>摘要视图 </vt:lpstr>
      <vt:lpstr>交叉引用窗口</vt:lpstr>
      <vt:lpstr>PowerPoint 演示文稿</vt:lpstr>
      <vt:lpstr>Binary Ninja操作</vt:lpstr>
      <vt:lpstr>双击导航</vt:lpstr>
      <vt:lpstr>双击导航</vt:lpstr>
      <vt:lpstr>双击导航</vt:lpstr>
      <vt:lpstr>双击导航</vt:lpstr>
      <vt:lpstr>导航纪录</vt:lpstr>
      <vt:lpstr>特征图 Feature Map</vt:lpstr>
      <vt:lpstr>跳转到指定地址</vt:lpstr>
      <vt:lpstr>搜索</vt:lpstr>
      <vt:lpstr>保存分析数据库</vt:lpstr>
      <vt:lpstr>PowerPoint 演示文稿</vt:lpstr>
      <vt:lpstr>交叉引用 Cross-References （xref）</vt:lpstr>
      <vt:lpstr>交叉引用的类型</vt:lpstr>
      <vt:lpstr>代码交叉引用</vt:lpstr>
      <vt:lpstr>查看代码交叉引用</vt:lpstr>
      <vt:lpstr>查看代码交叉引用</vt:lpstr>
      <vt:lpstr>查看代码交叉引用</vt:lpstr>
      <vt:lpstr>变量交叉引用</vt:lpstr>
      <vt:lpstr>变量交叉引用</vt:lpstr>
      <vt:lpstr>函数分析</vt:lpstr>
      <vt:lpstr>函数和参数的识别</vt:lpstr>
      <vt:lpstr>默认的命名规则</vt:lpstr>
      <vt:lpstr>默认的命名规则</vt:lpstr>
      <vt:lpstr>参数和局部变量</vt:lpstr>
      <vt:lpstr>PowerPoint 演示文稿</vt:lpstr>
      <vt:lpstr>增强反汇编的相关功能</vt:lpstr>
      <vt:lpstr>重命名</vt:lpstr>
      <vt:lpstr>重命名</vt:lpstr>
      <vt:lpstr>注释</vt:lpstr>
      <vt:lpstr>数字格式的转化</vt:lpstr>
      <vt:lpstr>添加书签或者标签</vt:lpstr>
      <vt:lpstr>PowerPoint 演示文稿</vt:lpstr>
      <vt:lpstr>本章知识点</vt:lpstr>
      <vt:lpstr>汇编语言与逆向技术 第11章 静态逆向分析技术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汇编与逆向技术基础  第6章 PE文件结构</dc:title>
  <dc:creator>zwang</dc:creator>
  <cp:lastModifiedBy>志 王</cp:lastModifiedBy>
  <cp:revision>461</cp:revision>
  <dcterms:created xsi:type="dcterms:W3CDTF">2020-04-06T07:26:55Z</dcterms:created>
  <dcterms:modified xsi:type="dcterms:W3CDTF">2025-08-20T12:52:01Z</dcterms:modified>
</cp:coreProperties>
</file>